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6290cadd12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fdc36c921458d"/>
  </p:sldMasterIdLst>
  <p:sldIdLst>
    <p:sldId xmlns:r="http://schemas.openxmlformats.org/officeDocument/2006/relationships" id="256" r:id="R4c8dc81388524c51"/>
    <p:sldId xmlns:r="http://schemas.openxmlformats.org/officeDocument/2006/relationships" id="257" r:id="R249c213643794492"/>
    <p:sldId xmlns:r="http://schemas.openxmlformats.org/officeDocument/2006/relationships" id="258" r:id="Rf9144f92a76148f4"/>
    <p:sldId xmlns:r="http://schemas.openxmlformats.org/officeDocument/2006/relationships" id="259" r:id="Rb4c729424f104c3c"/>
    <p:sldId xmlns:r="http://schemas.openxmlformats.org/officeDocument/2006/relationships" id="260" r:id="Re791e00610cc4412"/>
    <p:sldId xmlns:r="http://schemas.openxmlformats.org/officeDocument/2006/relationships" id="261" r:id="Rd5ebba35214340aa"/>
    <p:sldId xmlns:r="http://schemas.openxmlformats.org/officeDocument/2006/relationships" id="262" r:id="R7dc2fc9e08dc49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fdc36c921458d" /><Relationship Type="http://schemas.openxmlformats.org/officeDocument/2006/relationships/slide" Target="/ppt/slides/slide1.xml" Id="R4c8dc81388524c51" /><Relationship Type="http://schemas.openxmlformats.org/officeDocument/2006/relationships/slide" Target="/ppt/slides/slide2.xml" Id="R249c213643794492" /><Relationship Type="http://schemas.openxmlformats.org/officeDocument/2006/relationships/slide" Target="/ppt/slides/slide3.xml" Id="Rf9144f92a76148f4" /><Relationship Type="http://schemas.openxmlformats.org/officeDocument/2006/relationships/slide" Target="/ppt/slides/slide4.xml" Id="Rb4c729424f104c3c" /><Relationship Type="http://schemas.openxmlformats.org/officeDocument/2006/relationships/slide" Target="/ppt/slides/slide5.xml" Id="Re791e00610cc4412" /><Relationship Type="http://schemas.openxmlformats.org/officeDocument/2006/relationships/slide" Target="/ppt/slides/slide6.xml" Id="Rd5ebba35214340aa" /><Relationship Type="http://schemas.openxmlformats.org/officeDocument/2006/relationships/slide" Target="/ppt/slides/slide7.xml" Id="R7dc2fc9e08dc49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75b5974f94d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1d1e1f8bb4e3d" /><Relationship Type="http://schemas.openxmlformats.org/officeDocument/2006/relationships/theme" Target="/ppt/slideMasters/theme/theme1.xml" Id="Rcb6772d6be9d4d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b1d1e1f8bb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18eb49f4549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01381a84045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2a09ba14443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30a91f27a48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6d4d041d44a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f539b6e0541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4d86787e44d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DEP HOLDING AS ble etablert [år] og holder til i Lysekloster.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3 347 628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3 382 437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DANAMU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LITT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SIMMO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Sperrevikvegen 231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5215 Lysekloster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922 530 262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DEP HOLDING AS</a:t>
            </a:r>
          </a:p>
        </p:txBody>
      </p:sp>
    </p:spTree>
  </p:cSld>
  <p:clrMapOvr>
    <a:masterClrMapping xmlns:a="http://schemas.openxmlformats.org/drawingml/2006/main"/>
  </p:clrMapOvr>
</p:sld>
</file>