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226bd81cd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584c9082747bf"/>
  </p:sldMasterIdLst>
  <p:sldIdLst>
    <p:sldId xmlns:r="http://schemas.openxmlformats.org/officeDocument/2006/relationships" id="256" r:id="R4d3f44b7eada485d"/>
    <p:sldId xmlns:r="http://schemas.openxmlformats.org/officeDocument/2006/relationships" id="257" r:id="Re30130d947e34e9c"/>
    <p:sldId xmlns:r="http://schemas.openxmlformats.org/officeDocument/2006/relationships" id="258" r:id="Rd96a37c1cf204391"/>
    <p:sldId xmlns:r="http://schemas.openxmlformats.org/officeDocument/2006/relationships" id="259" r:id="Rc525bf4e94b44053"/>
    <p:sldId xmlns:r="http://schemas.openxmlformats.org/officeDocument/2006/relationships" id="260" r:id="Rb43acc62bf1f4603"/>
    <p:sldId xmlns:r="http://schemas.openxmlformats.org/officeDocument/2006/relationships" id="261" r:id="Rff9784022c21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584c9082747bf" /><Relationship Type="http://schemas.openxmlformats.org/officeDocument/2006/relationships/slide" Target="/ppt/slides/slide1.xml" Id="R4d3f44b7eada485d" /><Relationship Type="http://schemas.openxmlformats.org/officeDocument/2006/relationships/slide" Target="/ppt/slides/slide2.xml" Id="Re30130d947e34e9c" /><Relationship Type="http://schemas.openxmlformats.org/officeDocument/2006/relationships/slide" Target="/ppt/slides/slide3.xml" Id="Rd96a37c1cf204391" /><Relationship Type="http://schemas.openxmlformats.org/officeDocument/2006/relationships/slide" Target="/ppt/slides/slide4.xml" Id="Rc525bf4e94b44053" /><Relationship Type="http://schemas.openxmlformats.org/officeDocument/2006/relationships/slide" Target="/ppt/slides/slide5.xml" Id="Rb43acc62bf1f4603" /><Relationship Type="http://schemas.openxmlformats.org/officeDocument/2006/relationships/slide" Target="/ppt/slides/slide6.xml" Id="Rff9784022c21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fede740f6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2d40d109a42b2" /><Relationship Type="http://schemas.openxmlformats.org/officeDocument/2006/relationships/theme" Target="/ppt/slideMasters/theme/theme1.xml" Id="Ra5372545552c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2d40d109a42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0e419f2cd40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eaa47c55448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6be5674f34e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a68a788a94a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6c02e7b92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24ab9748741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NORDIC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NORDIC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NORDIC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NORDIC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NORDIC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NORDIC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7 314 053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−794 185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1 080 998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NORDIC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922 529 892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NORDIC NORGE AS</a:t>
            </a:r>
          </a:p>
        </p:txBody>
      </p:sp>
    </p:spTree>
  </p:cSld>
  <p:clrMapOvr>
    <a:masterClrMapping xmlns:a="http://schemas.openxmlformats.org/drawingml/2006/main"/>
  </p:clrMapOvr>
</p:sld>
</file>