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509cfc9d034f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8ce75a1c5d4612"/>
  </p:sldMasterIdLst>
  <p:sldIdLst>
    <p:sldId xmlns:r="http://schemas.openxmlformats.org/officeDocument/2006/relationships" id="256" r:id="R445692ce82184db6"/>
    <p:sldId xmlns:r="http://schemas.openxmlformats.org/officeDocument/2006/relationships" id="257" r:id="R5f8d27350e4d4fde"/>
    <p:sldId xmlns:r="http://schemas.openxmlformats.org/officeDocument/2006/relationships" id="258" r:id="R3b47e016264b4d9c"/>
    <p:sldId xmlns:r="http://schemas.openxmlformats.org/officeDocument/2006/relationships" id="259" r:id="Rae755e4d2bd847e1"/>
    <p:sldId xmlns:r="http://schemas.openxmlformats.org/officeDocument/2006/relationships" id="260" r:id="R0abc6154648f4519"/>
    <p:sldId xmlns:r="http://schemas.openxmlformats.org/officeDocument/2006/relationships" id="261" r:id="R27d5aecea0ab46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8ce75a1c5d4612" /><Relationship Type="http://schemas.openxmlformats.org/officeDocument/2006/relationships/slide" Target="/ppt/slides/slide1.xml" Id="R445692ce82184db6" /><Relationship Type="http://schemas.openxmlformats.org/officeDocument/2006/relationships/slide" Target="/ppt/slides/slide2.xml" Id="R5f8d27350e4d4fde" /><Relationship Type="http://schemas.openxmlformats.org/officeDocument/2006/relationships/slide" Target="/ppt/slides/slide3.xml" Id="R3b47e016264b4d9c" /><Relationship Type="http://schemas.openxmlformats.org/officeDocument/2006/relationships/slide" Target="/ppt/slides/slide4.xml" Id="Rae755e4d2bd847e1" /><Relationship Type="http://schemas.openxmlformats.org/officeDocument/2006/relationships/slide" Target="/ppt/slides/slide5.xml" Id="R0abc6154648f4519" /><Relationship Type="http://schemas.openxmlformats.org/officeDocument/2006/relationships/slide" Target="/ppt/slides/slide6.xml" Id="R27d5aecea0ab46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efa258675347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0107551ae46a9" /><Relationship Type="http://schemas.openxmlformats.org/officeDocument/2006/relationships/theme" Target="/ppt/slideMasters/theme/theme1.xml" Id="Rbc5359ad610142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f0107551ae46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bb181851f44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555f1aa9c4b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e69e40e6f4f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c34ffddb54a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a5dd0cf5f4a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c89bf971c42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SUNDSTRØM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SUNDSTRØM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SUNDSTRØM HOLDING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SUNDSTRØM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SUNDSTRØM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SUNDSTRØM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CHRISTER SUNDSTRØM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SUNDSTRØM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Nerskogbakken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9517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922 435 952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SUNDSTRØM HOLDING AS</a:t>
            </a:r>
          </a:p>
        </p:txBody>
      </p:sp>
    </p:spTree>
  </p:cSld>
  <p:clrMapOvr>
    <a:masterClrMapping xmlns:a="http://schemas.openxmlformats.org/drawingml/2006/main"/>
  </p:clrMapOvr>
</p:sld>
</file>