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509044c8345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6f9e41a1c4388"/>
  </p:sldMasterIdLst>
  <p:sldIdLst>
    <p:sldId xmlns:r="http://schemas.openxmlformats.org/officeDocument/2006/relationships" id="256" r:id="Raa9a927ab2684e9d"/>
    <p:sldId xmlns:r="http://schemas.openxmlformats.org/officeDocument/2006/relationships" id="257" r:id="Rb6308d3f65f24271"/>
    <p:sldId xmlns:r="http://schemas.openxmlformats.org/officeDocument/2006/relationships" id="258" r:id="R3f69b271caca475a"/>
    <p:sldId xmlns:r="http://schemas.openxmlformats.org/officeDocument/2006/relationships" id="259" r:id="R2766d6a1d9a34950"/>
    <p:sldId xmlns:r="http://schemas.openxmlformats.org/officeDocument/2006/relationships" id="260" r:id="R23f9ef311e3e4cf3"/>
    <p:sldId xmlns:r="http://schemas.openxmlformats.org/officeDocument/2006/relationships" id="261" r:id="R303c2fe7bec84028"/>
    <p:sldId xmlns:r="http://schemas.openxmlformats.org/officeDocument/2006/relationships" id="262" r:id="Rae30140777f14c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6f9e41a1c4388" /><Relationship Type="http://schemas.openxmlformats.org/officeDocument/2006/relationships/slide" Target="/ppt/slides/slide1.xml" Id="Raa9a927ab2684e9d" /><Relationship Type="http://schemas.openxmlformats.org/officeDocument/2006/relationships/slide" Target="/ppt/slides/slide2.xml" Id="Rb6308d3f65f24271" /><Relationship Type="http://schemas.openxmlformats.org/officeDocument/2006/relationships/slide" Target="/ppt/slides/slide3.xml" Id="R3f69b271caca475a" /><Relationship Type="http://schemas.openxmlformats.org/officeDocument/2006/relationships/slide" Target="/ppt/slides/slide4.xml" Id="R2766d6a1d9a34950" /><Relationship Type="http://schemas.openxmlformats.org/officeDocument/2006/relationships/slide" Target="/ppt/slides/slide5.xml" Id="R23f9ef311e3e4cf3" /><Relationship Type="http://schemas.openxmlformats.org/officeDocument/2006/relationships/slide" Target="/ppt/slides/slide6.xml" Id="R303c2fe7bec84028" /><Relationship Type="http://schemas.openxmlformats.org/officeDocument/2006/relationships/slide" Target="/ppt/slides/slide7.xml" Id="Rae30140777f14c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5e1d251a0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4726cb6a948c3" /><Relationship Type="http://schemas.openxmlformats.org/officeDocument/2006/relationships/theme" Target="/ppt/slideMasters/theme/theme1.xml" Id="R9bb3857d1228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4726cb6a9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23c35610d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454eac1340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8f35ec264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87ee9d58247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6eb65a78944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47a387ef9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7676ac376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KRISTOFFERSEN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KRISTOFFERSEN HOLDING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3 964 722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Birthes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922 432 236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KRISTOFFERSEN HOLDING AS</a:t>
            </a:r>
          </a:p>
        </p:txBody>
      </p:sp>
    </p:spTree>
  </p:cSld>
  <p:clrMapOvr>
    <a:masterClrMapping xmlns:a="http://schemas.openxmlformats.org/drawingml/2006/main"/>
  </p:clrMapOvr>
</p:sld>
</file>