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f710acf63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5f38de933042bd"/>
  </p:sldMasterIdLst>
  <p:sldIdLst>
    <p:sldId xmlns:r="http://schemas.openxmlformats.org/officeDocument/2006/relationships" id="256" r:id="R8950455be1b04236"/>
    <p:sldId xmlns:r="http://schemas.openxmlformats.org/officeDocument/2006/relationships" id="257" r:id="Ra799a6d7972a4989"/>
    <p:sldId xmlns:r="http://schemas.openxmlformats.org/officeDocument/2006/relationships" id="258" r:id="Rb9044b5cbda847f4"/>
    <p:sldId xmlns:r="http://schemas.openxmlformats.org/officeDocument/2006/relationships" id="259" r:id="Rda9f1bf0eb314d6d"/>
    <p:sldId xmlns:r="http://schemas.openxmlformats.org/officeDocument/2006/relationships" id="260" r:id="R1cbf1fd1786d43cf"/>
    <p:sldId xmlns:r="http://schemas.openxmlformats.org/officeDocument/2006/relationships" id="261" r:id="Re7d2d153caa14b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f38de933042bd" /><Relationship Type="http://schemas.openxmlformats.org/officeDocument/2006/relationships/slide" Target="/ppt/slides/slide1.xml" Id="R8950455be1b04236" /><Relationship Type="http://schemas.openxmlformats.org/officeDocument/2006/relationships/slide" Target="/ppt/slides/slide2.xml" Id="Ra799a6d7972a4989" /><Relationship Type="http://schemas.openxmlformats.org/officeDocument/2006/relationships/slide" Target="/ppt/slides/slide3.xml" Id="Rb9044b5cbda847f4" /><Relationship Type="http://schemas.openxmlformats.org/officeDocument/2006/relationships/slide" Target="/ppt/slides/slide4.xml" Id="Rda9f1bf0eb314d6d" /><Relationship Type="http://schemas.openxmlformats.org/officeDocument/2006/relationships/slide" Target="/ppt/slides/slide5.xml" Id="R1cbf1fd1786d43cf" /><Relationship Type="http://schemas.openxmlformats.org/officeDocument/2006/relationships/slide" Target="/ppt/slides/slide6.xml" Id="Re7d2d153caa14b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237283570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f89c11114129" /><Relationship Type="http://schemas.openxmlformats.org/officeDocument/2006/relationships/theme" Target="/ppt/slideMasters/theme/theme1.xml" Id="R578f2994b7f44a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0f89c111141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3c3428fec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b4578bac344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73c093bc141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7a02edcc1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962aebc045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dc72816e4e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CLAUSEN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CLAUSEN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CLAUSEN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CLAUSEN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CLAUSEN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CLAUSEN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1 570 893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1 237 403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1 237 559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686 893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788 942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CLAUSEN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Sandbrekkevegen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5225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922 427 461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CLAUSEN</a:t>
            </a:r>
          </a:p>
        </p:txBody>
      </p:sp>
    </p:spTree>
  </p:cSld>
  <p:clrMapOvr>
    <a:masterClrMapping xmlns:a="http://schemas.openxmlformats.org/drawingml/2006/main"/>
  </p:clrMapOvr>
</p:sld>
</file>