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edbca5b2049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3f544d12e7461f"/>
  </p:sldMasterIdLst>
  <p:sldIdLst>
    <p:sldId xmlns:r="http://schemas.openxmlformats.org/officeDocument/2006/relationships" id="256" r:id="R83237ac9ddd54140"/>
    <p:sldId xmlns:r="http://schemas.openxmlformats.org/officeDocument/2006/relationships" id="257" r:id="R50116e93bc254449"/>
    <p:sldId xmlns:r="http://schemas.openxmlformats.org/officeDocument/2006/relationships" id="258" r:id="R4630d15bc6b94490"/>
    <p:sldId xmlns:r="http://schemas.openxmlformats.org/officeDocument/2006/relationships" id="259" r:id="Re1ead7b3db214b59"/>
    <p:sldId xmlns:r="http://schemas.openxmlformats.org/officeDocument/2006/relationships" id="260" r:id="R5a63674500f74519"/>
    <p:sldId xmlns:r="http://schemas.openxmlformats.org/officeDocument/2006/relationships" id="261" r:id="R0a7edb1e0bec451c"/>
    <p:sldId xmlns:r="http://schemas.openxmlformats.org/officeDocument/2006/relationships" id="262" r:id="R64571c28e50a47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f544d12e7461f" /><Relationship Type="http://schemas.openxmlformats.org/officeDocument/2006/relationships/slide" Target="/ppt/slides/slide1.xml" Id="R83237ac9ddd54140" /><Relationship Type="http://schemas.openxmlformats.org/officeDocument/2006/relationships/slide" Target="/ppt/slides/slide2.xml" Id="R50116e93bc254449" /><Relationship Type="http://schemas.openxmlformats.org/officeDocument/2006/relationships/slide" Target="/ppt/slides/slide3.xml" Id="R4630d15bc6b94490" /><Relationship Type="http://schemas.openxmlformats.org/officeDocument/2006/relationships/slide" Target="/ppt/slides/slide4.xml" Id="Re1ead7b3db214b59" /><Relationship Type="http://schemas.openxmlformats.org/officeDocument/2006/relationships/slide" Target="/ppt/slides/slide5.xml" Id="R5a63674500f74519" /><Relationship Type="http://schemas.openxmlformats.org/officeDocument/2006/relationships/slide" Target="/ppt/slides/slide6.xml" Id="R0a7edb1e0bec451c" /><Relationship Type="http://schemas.openxmlformats.org/officeDocument/2006/relationships/slide" Target="/ppt/slides/slide7.xml" Id="R64571c28e50a47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5b02c1704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a1180424b4e31" /><Relationship Type="http://schemas.openxmlformats.org/officeDocument/2006/relationships/theme" Target="/ppt/slideMasters/theme/theme1.xml" Id="Rba077b3acb90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a1180424b4e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a26215303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f5e33303445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8d744909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9072aceff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fe16907bb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ea917eb9745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d908a4ebe42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