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5cb77cc5af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e08b8e89164b12"/>
  </p:sldMasterIdLst>
  <p:sldIdLst>
    <p:sldId xmlns:r="http://schemas.openxmlformats.org/officeDocument/2006/relationships" id="256" r:id="R38de052a9deb499e"/>
    <p:sldId xmlns:r="http://schemas.openxmlformats.org/officeDocument/2006/relationships" id="257" r:id="R3136edd3c3a74fc4"/>
    <p:sldId xmlns:r="http://schemas.openxmlformats.org/officeDocument/2006/relationships" id="258" r:id="Rafbe2bb7bfe441ef"/>
    <p:sldId xmlns:r="http://schemas.openxmlformats.org/officeDocument/2006/relationships" id="259" r:id="R1af15ec51d4045b2"/>
    <p:sldId xmlns:r="http://schemas.openxmlformats.org/officeDocument/2006/relationships" id="260" r:id="R2d01510a16dd4035"/>
    <p:sldId xmlns:r="http://schemas.openxmlformats.org/officeDocument/2006/relationships" id="261" r:id="R9444d1929b794f5c"/>
    <p:sldId xmlns:r="http://schemas.openxmlformats.org/officeDocument/2006/relationships" id="262" r:id="R119a4828ed3e4c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e08b8e89164b12" /><Relationship Type="http://schemas.openxmlformats.org/officeDocument/2006/relationships/slide" Target="/ppt/slides/slide1.xml" Id="R38de052a9deb499e" /><Relationship Type="http://schemas.openxmlformats.org/officeDocument/2006/relationships/slide" Target="/ppt/slides/slide2.xml" Id="R3136edd3c3a74fc4" /><Relationship Type="http://schemas.openxmlformats.org/officeDocument/2006/relationships/slide" Target="/ppt/slides/slide3.xml" Id="Rafbe2bb7bfe441ef" /><Relationship Type="http://schemas.openxmlformats.org/officeDocument/2006/relationships/slide" Target="/ppt/slides/slide4.xml" Id="R1af15ec51d4045b2" /><Relationship Type="http://schemas.openxmlformats.org/officeDocument/2006/relationships/slide" Target="/ppt/slides/slide5.xml" Id="R2d01510a16dd4035" /><Relationship Type="http://schemas.openxmlformats.org/officeDocument/2006/relationships/slide" Target="/ppt/slides/slide6.xml" Id="R9444d1929b794f5c" /><Relationship Type="http://schemas.openxmlformats.org/officeDocument/2006/relationships/slide" Target="/ppt/slides/slide7.xml" Id="R119a4828ed3e4c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354ef37764f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6d19517f443d2" /><Relationship Type="http://schemas.openxmlformats.org/officeDocument/2006/relationships/theme" Target="/ppt/slideMasters/theme/theme1.xml" Id="Rb9084e311e4041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56d19517f443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2f626ce7d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ca557fa8647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9b224509f43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df1a44c5d4c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55dedf3da46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d7bdb42e249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c72863c3d42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GOOD GUYS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GOOD GUYS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GOOD GUYS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GOOD GUYS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GOOD GUYS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GOOD GUYS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−34 648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234 787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462 639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GOOD GUYS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ESPEN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ELISE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FOSSELIE CECILIE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GOOD GUYS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922 422 508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GOOD GUYS AS</a:t>
            </a:r>
          </a:p>
        </p:txBody>
      </p:sp>
    </p:spTree>
  </p:cSld>
  <p:clrMapOvr>
    <a:masterClrMapping xmlns:a="http://schemas.openxmlformats.org/drawingml/2006/main"/>
  </p:clrMapOvr>
</p:sld>
</file>