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be87f8337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a75ae140a41e8"/>
  </p:sldMasterIdLst>
  <p:sldIdLst>
    <p:sldId xmlns:r="http://schemas.openxmlformats.org/officeDocument/2006/relationships" id="256" r:id="R20013176a64b4b46"/>
    <p:sldId xmlns:r="http://schemas.openxmlformats.org/officeDocument/2006/relationships" id="257" r:id="R79bca796cd5e4198"/>
    <p:sldId xmlns:r="http://schemas.openxmlformats.org/officeDocument/2006/relationships" id="258" r:id="R08e750c6d25c4511"/>
    <p:sldId xmlns:r="http://schemas.openxmlformats.org/officeDocument/2006/relationships" id="259" r:id="R14df18b12944401e"/>
    <p:sldId xmlns:r="http://schemas.openxmlformats.org/officeDocument/2006/relationships" id="260" r:id="R6560a0341c724241"/>
    <p:sldId xmlns:r="http://schemas.openxmlformats.org/officeDocument/2006/relationships" id="261" r:id="R8afa647d5a89431a"/>
    <p:sldId xmlns:r="http://schemas.openxmlformats.org/officeDocument/2006/relationships" id="262" r:id="R95434abcde78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a75ae140a41e8" /><Relationship Type="http://schemas.openxmlformats.org/officeDocument/2006/relationships/slide" Target="/ppt/slides/slide1.xml" Id="R20013176a64b4b46" /><Relationship Type="http://schemas.openxmlformats.org/officeDocument/2006/relationships/slide" Target="/ppt/slides/slide2.xml" Id="R79bca796cd5e4198" /><Relationship Type="http://schemas.openxmlformats.org/officeDocument/2006/relationships/slide" Target="/ppt/slides/slide3.xml" Id="R08e750c6d25c4511" /><Relationship Type="http://schemas.openxmlformats.org/officeDocument/2006/relationships/slide" Target="/ppt/slides/slide4.xml" Id="R14df18b12944401e" /><Relationship Type="http://schemas.openxmlformats.org/officeDocument/2006/relationships/slide" Target="/ppt/slides/slide5.xml" Id="R6560a0341c724241" /><Relationship Type="http://schemas.openxmlformats.org/officeDocument/2006/relationships/slide" Target="/ppt/slides/slide6.xml" Id="R8afa647d5a89431a" /><Relationship Type="http://schemas.openxmlformats.org/officeDocument/2006/relationships/slide" Target="/ppt/slides/slide7.xml" Id="R95434abcde78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b6d10f447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12bf3eb8406d" /><Relationship Type="http://schemas.openxmlformats.org/officeDocument/2006/relationships/theme" Target="/ppt/slideMasters/theme/theme1.xml" Id="R74f1130a928e4f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c12bf3eb8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9d69af789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6749b56c9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545e4ee62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570635a6547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49fe8c8f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564ada8e841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e2147a38b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JPA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JPA SERVICE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−165 634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JENS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Spireavegen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922 415 692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JPA SERVICE AS</a:t>
            </a:r>
          </a:p>
        </p:txBody>
      </p:sp>
    </p:spTree>
  </p:cSld>
  <p:clrMapOvr>
    <a:masterClrMapping xmlns:a="http://schemas.openxmlformats.org/drawingml/2006/main"/>
  </p:clrMapOvr>
</p:sld>
</file>