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a9acd79fb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9ec10ad4d4e07"/>
  </p:sldMasterIdLst>
  <p:sldIdLst>
    <p:sldId xmlns:r="http://schemas.openxmlformats.org/officeDocument/2006/relationships" id="256" r:id="R6a484e68ac094d33"/>
    <p:sldId xmlns:r="http://schemas.openxmlformats.org/officeDocument/2006/relationships" id="257" r:id="Rf0182800045a4446"/>
    <p:sldId xmlns:r="http://schemas.openxmlformats.org/officeDocument/2006/relationships" id="258" r:id="R1b0eec70c9ea495f"/>
    <p:sldId xmlns:r="http://schemas.openxmlformats.org/officeDocument/2006/relationships" id="259" r:id="Rd1d4ad203a674324"/>
    <p:sldId xmlns:r="http://schemas.openxmlformats.org/officeDocument/2006/relationships" id="260" r:id="Rc6d941fc0c8d470c"/>
    <p:sldId xmlns:r="http://schemas.openxmlformats.org/officeDocument/2006/relationships" id="261" r:id="R34d0a177708147e8"/>
    <p:sldId xmlns:r="http://schemas.openxmlformats.org/officeDocument/2006/relationships" id="262" r:id="R93fdd658243041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9ec10ad4d4e07" /><Relationship Type="http://schemas.openxmlformats.org/officeDocument/2006/relationships/slide" Target="/ppt/slides/slide1.xml" Id="R6a484e68ac094d33" /><Relationship Type="http://schemas.openxmlformats.org/officeDocument/2006/relationships/slide" Target="/ppt/slides/slide2.xml" Id="Rf0182800045a4446" /><Relationship Type="http://schemas.openxmlformats.org/officeDocument/2006/relationships/slide" Target="/ppt/slides/slide3.xml" Id="R1b0eec70c9ea495f" /><Relationship Type="http://schemas.openxmlformats.org/officeDocument/2006/relationships/slide" Target="/ppt/slides/slide4.xml" Id="Rd1d4ad203a674324" /><Relationship Type="http://schemas.openxmlformats.org/officeDocument/2006/relationships/slide" Target="/ppt/slides/slide5.xml" Id="Rc6d941fc0c8d470c" /><Relationship Type="http://schemas.openxmlformats.org/officeDocument/2006/relationships/slide" Target="/ppt/slides/slide6.xml" Id="R34d0a177708147e8" /><Relationship Type="http://schemas.openxmlformats.org/officeDocument/2006/relationships/slide" Target="/ppt/slides/slide7.xml" Id="R93fdd658243041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9f83a81ce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90d9ffb7946a2" /><Relationship Type="http://schemas.openxmlformats.org/officeDocument/2006/relationships/theme" Target="/ppt/slideMasters/theme/theme1.xml" Id="Rea6c7dbcac6a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390d9ffb79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41d353605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2cec0c7a41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2d3765756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56cdbaf2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568a0d69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9020779d34e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f79014e18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Ø.N.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Ø.N. INVEST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4 980 594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4 980 594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FRIDTJOF ØSTLUND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Fridtjof Østlund Nilsen, Gamle Drammensvei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922 412 928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