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651f55d459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29eeab6c124963"/>
  </p:sldMasterIdLst>
  <p:sldIdLst>
    <p:sldId xmlns:r="http://schemas.openxmlformats.org/officeDocument/2006/relationships" id="256" r:id="R351ea0eda4974982"/>
    <p:sldId xmlns:r="http://schemas.openxmlformats.org/officeDocument/2006/relationships" id="257" r:id="R818ffa12b75d416e"/>
    <p:sldId xmlns:r="http://schemas.openxmlformats.org/officeDocument/2006/relationships" id="258" r:id="Rfcc94ea01f214e3c"/>
    <p:sldId xmlns:r="http://schemas.openxmlformats.org/officeDocument/2006/relationships" id="259" r:id="Rbb36295a62d84af5"/>
    <p:sldId xmlns:r="http://schemas.openxmlformats.org/officeDocument/2006/relationships" id="260" r:id="R9836dad2292e4539"/>
    <p:sldId xmlns:r="http://schemas.openxmlformats.org/officeDocument/2006/relationships" id="261" r:id="R47028c8f96bc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9eeab6c124963" /><Relationship Type="http://schemas.openxmlformats.org/officeDocument/2006/relationships/slide" Target="/ppt/slides/slide1.xml" Id="R351ea0eda4974982" /><Relationship Type="http://schemas.openxmlformats.org/officeDocument/2006/relationships/slide" Target="/ppt/slides/slide2.xml" Id="R818ffa12b75d416e" /><Relationship Type="http://schemas.openxmlformats.org/officeDocument/2006/relationships/slide" Target="/ppt/slides/slide3.xml" Id="Rfcc94ea01f214e3c" /><Relationship Type="http://schemas.openxmlformats.org/officeDocument/2006/relationships/slide" Target="/ppt/slides/slide4.xml" Id="Rbb36295a62d84af5" /><Relationship Type="http://schemas.openxmlformats.org/officeDocument/2006/relationships/slide" Target="/ppt/slides/slide5.xml" Id="R9836dad2292e4539" /><Relationship Type="http://schemas.openxmlformats.org/officeDocument/2006/relationships/slide" Target="/ppt/slides/slide6.xml" Id="R47028c8f96bc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50ffc414648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377067c4e4579" /><Relationship Type="http://schemas.openxmlformats.org/officeDocument/2006/relationships/theme" Target="/ppt/slideMasters/theme/theme1.xml" Id="Ra69b0d0039c1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c377067c4e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6df8a0d344e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f61d008ba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64ff999b3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50dfcdc8045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07d0a29ba43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d700aa0f046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ALBATROSS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ALBATROSS GRUPPEN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ALBANOR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ARTEFAKT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Aabys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922 412 669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ALBATROSS GRUPPEN AS</a:t>
            </a:r>
          </a:p>
        </p:txBody>
      </p:sp>
    </p:spTree>
  </p:cSld>
  <p:clrMapOvr>
    <a:masterClrMapping xmlns:a="http://schemas.openxmlformats.org/drawingml/2006/main"/>
  </p:clrMapOvr>
</p:sld>
</file>