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88537f917843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4518fa6516436d"/>
  </p:sldMasterIdLst>
  <p:sldIdLst>
    <p:sldId xmlns:r="http://schemas.openxmlformats.org/officeDocument/2006/relationships" id="256" r:id="R1de08102d2694805"/>
    <p:sldId xmlns:r="http://schemas.openxmlformats.org/officeDocument/2006/relationships" id="257" r:id="Re9230104a8f24b52"/>
    <p:sldId xmlns:r="http://schemas.openxmlformats.org/officeDocument/2006/relationships" id="258" r:id="R67fa2074ec9943d7"/>
    <p:sldId xmlns:r="http://schemas.openxmlformats.org/officeDocument/2006/relationships" id="259" r:id="R7cc9640c7467473a"/>
    <p:sldId xmlns:r="http://schemas.openxmlformats.org/officeDocument/2006/relationships" id="260" r:id="Rd73616facdc740fd"/>
    <p:sldId xmlns:r="http://schemas.openxmlformats.org/officeDocument/2006/relationships" id="261" r:id="R808262ad2f7847ce"/>
    <p:sldId xmlns:r="http://schemas.openxmlformats.org/officeDocument/2006/relationships" id="262" r:id="Rabb48fe7a4d84a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4518fa6516436d" /><Relationship Type="http://schemas.openxmlformats.org/officeDocument/2006/relationships/slide" Target="/ppt/slides/slide1.xml" Id="R1de08102d2694805" /><Relationship Type="http://schemas.openxmlformats.org/officeDocument/2006/relationships/slide" Target="/ppt/slides/slide2.xml" Id="Re9230104a8f24b52" /><Relationship Type="http://schemas.openxmlformats.org/officeDocument/2006/relationships/slide" Target="/ppt/slides/slide3.xml" Id="R67fa2074ec9943d7" /><Relationship Type="http://schemas.openxmlformats.org/officeDocument/2006/relationships/slide" Target="/ppt/slides/slide4.xml" Id="R7cc9640c7467473a" /><Relationship Type="http://schemas.openxmlformats.org/officeDocument/2006/relationships/slide" Target="/ppt/slides/slide5.xml" Id="Rd73616facdc740fd" /><Relationship Type="http://schemas.openxmlformats.org/officeDocument/2006/relationships/slide" Target="/ppt/slides/slide6.xml" Id="R808262ad2f7847ce" /><Relationship Type="http://schemas.openxmlformats.org/officeDocument/2006/relationships/slide" Target="/ppt/slides/slide7.xml" Id="Rabb48fe7a4d84a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e2db5e46704c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ea0baa6c84379" /><Relationship Type="http://schemas.openxmlformats.org/officeDocument/2006/relationships/theme" Target="/ppt/slideMasters/theme/theme1.xml" Id="R1b5bd75d854645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6ea0baa6c843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6b045a63643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a1415931142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cc5a7ed2d45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b8a5ae8a84e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899f9728e46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d277c32c444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a452aa14949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STÅ PÅ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 PÅ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 PÅ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 PÅ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 PÅ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 PÅ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169 064 974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−36 615 828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−41 690 359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−6 829 755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69 289 615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 PÅ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IZETA TAHIRAJ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FISNIK TAHIRAJ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 PÅ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Mjåvannsvegen 162K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922 410 143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 PÅ HOLDING AS</a:t>
            </a:r>
          </a:p>
        </p:txBody>
      </p:sp>
    </p:spTree>
  </p:cSld>
  <p:clrMapOvr>
    <a:masterClrMapping xmlns:a="http://schemas.openxmlformats.org/drawingml/2006/main"/>
  </p:clrMapOvr>
</p:sld>
</file>