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3410235bbe4f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71904ffb2148e3"/>
  </p:sldMasterIdLst>
  <p:sldIdLst>
    <p:sldId xmlns:r="http://schemas.openxmlformats.org/officeDocument/2006/relationships" id="256" r:id="R4bd496bcf08b47e8"/>
    <p:sldId xmlns:r="http://schemas.openxmlformats.org/officeDocument/2006/relationships" id="257" r:id="R8bd81b94465e4b54"/>
    <p:sldId xmlns:r="http://schemas.openxmlformats.org/officeDocument/2006/relationships" id="258" r:id="Re83f54836f5b4602"/>
    <p:sldId xmlns:r="http://schemas.openxmlformats.org/officeDocument/2006/relationships" id="259" r:id="R264ec932ff4a421d"/>
    <p:sldId xmlns:r="http://schemas.openxmlformats.org/officeDocument/2006/relationships" id="260" r:id="R9782ad5c6c0d4ac4"/>
    <p:sldId xmlns:r="http://schemas.openxmlformats.org/officeDocument/2006/relationships" id="261" r:id="Rcfef88901b0b4c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71904ffb2148e3" /><Relationship Type="http://schemas.openxmlformats.org/officeDocument/2006/relationships/slide" Target="/ppt/slides/slide1.xml" Id="R4bd496bcf08b47e8" /><Relationship Type="http://schemas.openxmlformats.org/officeDocument/2006/relationships/slide" Target="/ppt/slides/slide2.xml" Id="R8bd81b94465e4b54" /><Relationship Type="http://schemas.openxmlformats.org/officeDocument/2006/relationships/slide" Target="/ppt/slides/slide3.xml" Id="Re83f54836f5b4602" /><Relationship Type="http://schemas.openxmlformats.org/officeDocument/2006/relationships/slide" Target="/ppt/slides/slide4.xml" Id="R264ec932ff4a421d" /><Relationship Type="http://schemas.openxmlformats.org/officeDocument/2006/relationships/slide" Target="/ppt/slides/slide5.xml" Id="R9782ad5c6c0d4ac4" /><Relationship Type="http://schemas.openxmlformats.org/officeDocument/2006/relationships/slide" Target="/ppt/slides/slide6.xml" Id="Rcfef88901b0b4c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645c8d49a841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481526a5542c7" /><Relationship Type="http://schemas.openxmlformats.org/officeDocument/2006/relationships/theme" Target="/ppt/slideMasters/theme/theme1.xml" Id="R2826fd77d3f044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0481526a5542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234b825684d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dcc84cc7b45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98ed7ce5e48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47c6a6a3043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a7c31d3a94d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96a7e984340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S.MOGEN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S.MOGEN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S.MOGEN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S.MOGEN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S.MOGEN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S.MOGEN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S.MOGEN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922 404 534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S.MOGEN HOLDING AS</a:t>
            </a:r>
          </a:p>
        </p:txBody>
      </p:sp>
    </p:spTree>
  </p:cSld>
  <p:clrMapOvr>
    <a:masterClrMapping xmlns:a="http://schemas.openxmlformats.org/drawingml/2006/main"/>
  </p:clrMapOvr>
</p:sld>
</file>