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34e38b764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307b6de854a36"/>
  </p:sldMasterIdLst>
  <p:sldIdLst>
    <p:sldId xmlns:r="http://schemas.openxmlformats.org/officeDocument/2006/relationships" id="256" r:id="R4853affa0e8643fb"/>
    <p:sldId xmlns:r="http://schemas.openxmlformats.org/officeDocument/2006/relationships" id="257" r:id="R349620d74c6c45a5"/>
    <p:sldId xmlns:r="http://schemas.openxmlformats.org/officeDocument/2006/relationships" id="258" r:id="Re00a86e4bf394a31"/>
    <p:sldId xmlns:r="http://schemas.openxmlformats.org/officeDocument/2006/relationships" id="259" r:id="R3b9f056f1d5c451e"/>
    <p:sldId xmlns:r="http://schemas.openxmlformats.org/officeDocument/2006/relationships" id="260" r:id="R79d2eb18dd4144a7"/>
    <p:sldId xmlns:r="http://schemas.openxmlformats.org/officeDocument/2006/relationships" id="261" r:id="R10d2b06ac8334642"/>
    <p:sldId xmlns:r="http://schemas.openxmlformats.org/officeDocument/2006/relationships" id="262" r:id="R2d254ee42320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307b6de854a36" /><Relationship Type="http://schemas.openxmlformats.org/officeDocument/2006/relationships/slide" Target="/ppt/slides/slide1.xml" Id="R4853affa0e8643fb" /><Relationship Type="http://schemas.openxmlformats.org/officeDocument/2006/relationships/slide" Target="/ppt/slides/slide2.xml" Id="R349620d74c6c45a5" /><Relationship Type="http://schemas.openxmlformats.org/officeDocument/2006/relationships/slide" Target="/ppt/slides/slide3.xml" Id="Re00a86e4bf394a31" /><Relationship Type="http://schemas.openxmlformats.org/officeDocument/2006/relationships/slide" Target="/ppt/slides/slide4.xml" Id="R3b9f056f1d5c451e" /><Relationship Type="http://schemas.openxmlformats.org/officeDocument/2006/relationships/slide" Target="/ppt/slides/slide5.xml" Id="R79d2eb18dd4144a7" /><Relationship Type="http://schemas.openxmlformats.org/officeDocument/2006/relationships/slide" Target="/ppt/slides/slide6.xml" Id="R10d2b06ac8334642" /><Relationship Type="http://schemas.openxmlformats.org/officeDocument/2006/relationships/slide" Target="/ppt/slides/slide7.xml" Id="R2d254ee42320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96ce8cdce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0efd27c7e4bd6" /><Relationship Type="http://schemas.openxmlformats.org/officeDocument/2006/relationships/theme" Target="/ppt/slideMasters/theme/theme1.xml" Id="R0ab3d647c537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0efd27c7e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75e476958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8b3b9da2f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12bd52bc9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fc1182f99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e3abca84a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93743639547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355410235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4TH STREET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4TH STREET CAPITAL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13 081 528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HEDENSTRÖM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Dælitoppen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4TH STREET CAPITAL AS</a:t>
            </a:r>
          </a:p>
        </p:txBody>
      </p:sp>
    </p:spTree>
  </p:cSld>
  <p:clrMapOvr>
    <a:masterClrMapping xmlns:a="http://schemas.openxmlformats.org/drawingml/2006/main"/>
  </p:clrMapOvr>
</p:sld>
</file>