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fc784b1e1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94c9143494ddd"/>
  </p:sldMasterIdLst>
  <p:sldIdLst>
    <p:sldId xmlns:r="http://schemas.openxmlformats.org/officeDocument/2006/relationships" id="256" r:id="R37b523c527c54a8d"/>
    <p:sldId xmlns:r="http://schemas.openxmlformats.org/officeDocument/2006/relationships" id="257" r:id="R2227c81aff654c80"/>
    <p:sldId xmlns:r="http://schemas.openxmlformats.org/officeDocument/2006/relationships" id="258" r:id="Rae3fc5c2e3844c57"/>
    <p:sldId xmlns:r="http://schemas.openxmlformats.org/officeDocument/2006/relationships" id="259" r:id="Rc6610fde161f4755"/>
    <p:sldId xmlns:r="http://schemas.openxmlformats.org/officeDocument/2006/relationships" id="260" r:id="R426ca7feebd74623"/>
    <p:sldId xmlns:r="http://schemas.openxmlformats.org/officeDocument/2006/relationships" id="261" r:id="R9d4e795482464645"/>
    <p:sldId xmlns:r="http://schemas.openxmlformats.org/officeDocument/2006/relationships" id="262" r:id="R6b029d0ebc86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94c9143494ddd" /><Relationship Type="http://schemas.openxmlformats.org/officeDocument/2006/relationships/slide" Target="/ppt/slides/slide1.xml" Id="R37b523c527c54a8d" /><Relationship Type="http://schemas.openxmlformats.org/officeDocument/2006/relationships/slide" Target="/ppt/slides/slide2.xml" Id="R2227c81aff654c80" /><Relationship Type="http://schemas.openxmlformats.org/officeDocument/2006/relationships/slide" Target="/ppt/slides/slide3.xml" Id="Rae3fc5c2e3844c57" /><Relationship Type="http://schemas.openxmlformats.org/officeDocument/2006/relationships/slide" Target="/ppt/slides/slide4.xml" Id="Rc6610fde161f4755" /><Relationship Type="http://schemas.openxmlformats.org/officeDocument/2006/relationships/slide" Target="/ppt/slides/slide5.xml" Id="R426ca7feebd74623" /><Relationship Type="http://schemas.openxmlformats.org/officeDocument/2006/relationships/slide" Target="/ppt/slides/slide6.xml" Id="R9d4e795482464645" /><Relationship Type="http://schemas.openxmlformats.org/officeDocument/2006/relationships/slide" Target="/ppt/slides/slide7.xml" Id="R6b029d0ebc86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c188a87bd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6c1dba1d447f9" /><Relationship Type="http://schemas.openxmlformats.org/officeDocument/2006/relationships/theme" Target="/ppt/slideMasters/theme/theme1.xml" Id="R86c40d47e0b7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d6c1dba1d4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280e073154d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4e9d92804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5a6aea767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cbed993fd47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9d255b68b4b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1cd4fb82148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94427fd9441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NYGATEN 14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NYGATEN 14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NYGATEN 14 EIENDOM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NYGATEN 14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NYGATEN 14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NYGATEN 14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437 376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1 408 127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−91 829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NYGATEN 14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TJØLSEN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NYGATEN 14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922 402 205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NYGATEN 14 EIENDOM AS</a:t>
            </a:r>
          </a:p>
        </p:txBody>
      </p:sp>
    </p:spTree>
  </p:cSld>
  <p:clrMapOvr>
    <a:masterClrMapping xmlns:a="http://schemas.openxmlformats.org/drawingml/2006/main"/>
  </p:clrMapOvr>
</p:sld>
</file>