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122da60bf45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021be851d400f"/>
  </p:sldMasterIdLst>
  <p:sldIdLst>
    <p:sldId xmlns:r="http://schemas.openxmlformats.org/officeDocument/2006/relationships" id="256" r:id="Rb47d8401ed6b4221"/>
    <p:sldId xmlns:r="http://schemas.openxmlformats.org/officeDocument/2006/relationships" id="257" r:id="R57ccaeadf5554cd5"/>
    <p:sldId xmlns:r="http://schemas.openxmlformats.org/officeDocument/2006/relationships" id="258" r:id="R1fa7bc8be46940fd"/>
    <p:sldId xmlns:r="http://schemas.openxmlformats.org/officeDocument/2006/relationships" id="259" r:id="R3f6c8283f93e4dcc"/>
    <p:sldId xmlns:r="http://schemas.openxmlformats.org/officeDocument/2006/relationships" id="260" r:id="Ra717e2b6bac7451f"/>
    <p:sldId xmlns:r="http://schemas.openxmlformats.org/officeDocument/2006/relationships" id="261" r:id="R95ccbabb9b594865"/>
    <p:sldId xmlns:r="http://schemas.openxmlformats.org/officeDocument/2006/relationships" id="262" r:id="Re1230ee77d64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021be851d400f" /><Relationship Type="http://schemas.openxmlformats.org/officeDocument/2006/relationships/slide" Target="/ppt/slides/slide1.xml" Id="Rb47d8401ed6b4221" /><Relationship Type="http://schemas.openxmlformats.org/officeDocument/2006/relationships/slide" Target="/ppt/slides/slide2.xml" Id="R57ccaeadf5554cd5" /><Relationship Type="http://schemas.openxmlformats.org/officeDocument/2006/relationships/slide" Target="/ppt/slides/slide3.xml" Id="R1fa7bc8be46940fd" /><Relationship Type="http://schemas.openxmlformats.org/officeDocument/2006/relationships/slide" Target="/ppt/slides/slide4.xml" Id="R3f6c8283f93e4dcc" /><Relationship Type="http://schemas.openxmlformats.org/officeDocument/2006/relationships/slide" Target="/ppt/slides/slide5.xml" Id="Ra717e2b6bac7451f" /><Relationship Type="http://schemas.openxmlformats.org/officeDocument/2006/relationships/slide" Target="/ppt/slides/slide6.xml" Id="R95ccbabb9b594865" /><Relationship Type="http://schemas.openxmlformats.org/officeDocument/2006/relationships/slide" Target="/ppt/slides/slide7.xml" Id="Re1230ee77d64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641f2e69f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18da12a8b4e48" /><Relationship Type="http://schemas.openxmlformats.org/officeDocument/2006/relationships/theme" Target="/ppt/slideMasters/theme/theme1.xml" Id="R415181208e78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18da12a8b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01772b554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4fadd6cf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215ee587e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8532aa26c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9ee36ec42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ab732d80f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f4bc41fc2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DELPHI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DELPHI EIENDOM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6 527 546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3 590 953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4 154 051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4 265 491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10 753 724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FUHR JOHN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922 401 586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DELPHI EIENDOM AS</a:t>
            </a:r>
          </a:p>
        </p:txBody>
      </p:sp>
    </p:spTree>
  </p:cSld>
  <p:clrMapOvr>
    <a:masterClrMapping xmlns:a="http://schemas.openxmlformats.org/drawingml/2006/main"/>
  </p:clrMapOvr>
</p:sld>
</file>