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f151da4b6447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2b41a6fc9c4294"/>
  </p:sldMasterIdLst>
  <p:sldIdLst>
    <p:sldId xmlns:r="http://schemas.openxmlformats.org/officeDocument/2006/relationships" id="256" r:id="Re1cea3193a6449ea"/>
    <p:sldId xmlns:r="http://schemas.openxmlformats.org/officeDocument/2006/relationships" id="257" r:id="Rd9610916c3a54157"/>
    <p:sldId xmlns:r="http://schemas.openxmlformats.org/officeDocument/2006/relationships" id="258" r:id="R89011f9dfc494c1c"/>
    <p:sldId xmlns:r="http://schemas.openxmlformats.org/officeDocument/2006/relationships" id="259" r:id="Ra4c8f0d8a4d744ca"/>
    <p:sldId xmlns:r="http://schemas.openxmlformats.org/officeDocument/2006/relationships" id="260" r:id="R62db38f807df464c"/>
    <p:sldId xmlns:r="http://schemas.openxmlformats.org/officeDocument/2006/relationships" id="261" r:id="R711f10e6e2284c4a"/>
    <p:sldId xmlns:r="http://schemas.openxmlformats.org/officeDocument/2006/relationships" id="262" r:id="Rb34180b2b9e64d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b41a6fc9c4294" /><Relationship Type="http://schemas.openxmlformats.org/officeDocument/2006/relationships/slide" Target="/ppt/slides/slide1.xml" Id="Re1cea3193a6449ea" /><Relationship Type="http://schemas.openxmlformats.org/officeDocument/2006/relationships/slide" Target="/ppt/slides/slide2.xml" Id="Rd9610916c3a54157" /><Relationship Type="http://schemas.openxmlformats.org/officeDocument/2006/relationships/slide" Target="/ppt/slides/slide3.xml" Id="R89011f9dfc494c1c" /><Relationship Type="http://schemas.openxmlformats.org/officeDocument/2006/relationships/slide" Target="/ppt/slides/slide4.xml" Id="Ra4c8f0d8a4d744ca" /><Relationship Type="http://schemas.openxmlformats.org/officeDocument/2006/relationships/slide" Target="/ppt/slides/slide5.xml" Id="R62db38f807df464c" /><Relationship Type="http://schemas.openxmlformats.org/officeDocument/2006/relationships/slide" Target="/ppt/slides/slide6.xml" Id="R711f10e6e2284c4a" /><Relationship Type="http://schemas.openxmlformats.org/officeDocument/2006/relationships/slide" Target="/ppt/slides/slide7.xml" Id="Rb34180b2b9e64d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bf98f4ac747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ebbdceab04675" /><Relationship Type="http://schemas.openxmlformats.org/officeDocument/2006/relationships/theme" Target="/ppt/slideMasters/theme/theme1.xml" Id="Rb0151822feb5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ebbdceab046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dfeed65ea4d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2f798f9794d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03a79b36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f86502e7443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c5dd6ac6847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9bcd5870840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6af426c49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 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 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 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 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 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 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2 815 508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846 199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 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MAYER TRINE LISE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 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922 401 047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 TUR AS</a:t>
            </a:r>
          </a:p>
        </p:txBody>
      </p:sp>
    </p:spTree>
  </p:cSld>
  <p:clrMapOvr>
    <a:masterClrMapping xmlns:a="http://schemas.openxmlformats.org/drawingml/2006/main"/>
  </p:clrMapOvr>
</p:sld>
</file>