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2a70c4e8346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5d3515ce1490c"/>
  </p:sldMasterIdLst>
  <p:sldIdLst>
    <p:sldId xmlns:r="http://schemas.openxmlformats.org/officeDocument/2006/relationships" id="256" r:id="R85ddc9aa33af44e0"/>
    <p:sldId xmlns:r="http://schemas.openxmlformats.org/officeDocument/2006/relationships" id="257" r:id="Rdc99b720b0e444d0"/>
    <p:sldId xmlns:r="http://schemas.openxmlformats.org/officeDocument/2006/relationships" id="258" r:id="R41a3e60fa0fe4094"/>
    <p:sldId xmlns:r="http://schemas.openxmlformats.org/officeDocument/2006/relationships" id="259" r:id="R9b8c313c589d4420"/>
    <p:sldId xmlns:r="http://schemas.openxmlformats.org/officeDocument/2006/relationships" id="260" r:id="R3f483bf2ef1e4167"/>
    <p:sldId xmlns:r="http://schemas.openxmlformats.org/officeDocument/2006/relationships" id="261" r:id="R8dd711b0d6e94716"/>
    <p:sldId xmlns:r="http://schemas.openxmlformats.org/officeDocument/2006/relationships" id="262" r:id="R0723bb41a38948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5d3515ce1490c" /><Relationship Type="http://schemas.openxmlformats.org/officeDocument/2006/relationships/slide" Target="/ppt/slides/slide1.xml" Id="R85ddc9aa33af44e0" /><Relationship Type="http://schemas.openxmlformats.org/officeDocument/2006/relationships/slide" Target="/ppt/slides/slide2.xml" Id="Rdc99b720b0e444d0" /><Relationship Type="http://schemas.openxmlformats.org/officeDocument/2006/relationships/slide" Target="/ppt/slides/slide3.xml" Id="R41a3e60fa0fe4094" /><Relationship Type="http://schemas.openxmlformats.org/officeDocument/2006/relationships/slide" Target="/ppt/slides/slide4.xml" Id="R9b8c313c589d4420" /><Relationship Type="http://schemas.openxmlformats.org/officeDocument/2006/relationships/slide" Target="/ppt/slides/slide5.xml" Id="R3f483bf2ef1e4167" /><Relationship Type="http://schemas.openxmlformats.org/officeDocument/2006/relationships/slide" Target="/ppt/slides/slide6.xml" Id="R8dd711b0d6e94716" /><Relationship Type="http://schemas.openxmlformats.org/officeDocument/2006/relationships/slide" Target="/ppt/slides/slide7.xml" Id="R0723bb41a38948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c357eb4794f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3fd85b3f54ef8" /><Relationship Type="http://schemas.openxmlformats.org/officeDocument/2006/relationships/theme" Target="/ppt/slideMasters/theme/theme1.xml" Id="R555d12ccea044a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63fd85b3f5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87b419f50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6fde4248d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0048d036446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9f5d56d6d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742df615e4b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e0dfe0eec46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b3b1a552546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THJO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THJO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THJO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THJO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THJO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THJO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7 103 466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8 525 466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THJO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JONAS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THERESE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THJO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922 399 786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THJO AS</a:t>
            </a:r>
          </a:p>
        </p:txBody>
      </p:sp>
    </p:spTree>
  </p:cSld>
  <p:clrMapOvr>
    <a:masterClrMapping xmlns:a="http://schemas.openxmlformats.org/drawingml/2006/main"/>
  </p:clrMapOvr>
</p:sld>
</file>