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718be5be048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33db7324e14eef"/>
  </p:sldMasterIdLst>
  <p:sldIdLst>
    <p:sldId xmlns:r="http://schemas.openxmlformats.org/officeDocument/2006/relationships" id="256" r:id="Rb3cb23dbb6364737"/>
    <p:sldId xmlns:r="http://schemas.openxmlformats.org/officeDocument/2006/relationships" id="257" r:id="Rc1a81253aa374743"/>
    <p:sldId xmlns:r="http://schemas.openxmlformats.org/officeDocument/2006/relationships" id="258" r:id="R062891bcc17b4c16"/>
    <p:sldId xmlns:r="http://schemas.openxmlformats.org/officeDocument/2006/relationships" id="259" r:id="Rb84ef3e28c04480c"/>
    <p:sldId xmlns:r="http://schemas.openxmlformats.org/officeDocument/2006/relationships" id="260" r:id="R2673acef6d374885"/>
    <p:sldId xmlns:r="http://schemas.openxmlformats.org/officeDocument/2006/relationships" id="261" r:id="Rea3b511e20d143d0"/>
    <p:sldId xmlns:r="http://schemas.openxmlformats.org/officeDocument/2006/relationships" id="262" r:id="R2b3e2efa57b44d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33db7324e14eef" /><Relationship Type="http://schemas.openxmlformats.org/officeDocument/2006/relationships/slide" Target="/ppt/slides/slide1.xml" Id="Rb3cb23dbb6364737" /><Relationship Type="http://schemas.openxmlformats.org/officeDocument/2006/relationships/slide" Target="/ppt/slides/slide2.xml" Id="Rc1a81253aa374743" /><Relationship Type="http://schemas.openxmlformats.org/officeDocument/2006/relationships/slide" Target="/ppt/slides/slide3.xml" Id="R062891bcc17b4c16" /><Relationship Type="http://schemas.openxmlformats.org/officeDocument/2006/relationships/slide" Target="/ppt/slides/slide4.xml" Id="Rb84ef3e28c04480c" /><Relationship Type="http://schemas.openxmlformats.org/officeDocument/2006/relationships/slide" Target="/ppt/slides/slide5.xml" Id="R2673acef6d374885" /><Relationship Type="http://schemas.openxmlformats.org/officeDocument/2006/relationships/slide" Target="/ppt/slides/slide6.xml" Id="Rea3b511e20d143d0" /><Relationship Type="http://schemas.openxmlformats.org/officeDocument/2006/relationships/slide" Target="/ppt/slides/slide7.xml" Id="R2b3e2efa57b44d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a74bf22d0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f21760df640af" /><Relationship Type="http://schemas.openxmlformats.org/officeDocument/2006/relationships/theme" Target="/ppt/slideMasters/theme/theme1.xml" Id="R234ff241d4bf42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f21760df6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ce9dc84484a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8d10cd78549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62e57533eb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a7858188541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5c03243a846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d7b5d12f94f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ab2ce603149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GT-HOLDING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GT-HOLDING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2 961 338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4 542 280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5 093 477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HARILA GLENN TORE BREVIK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Glenn-Tore Brevik Harila, Nøkken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922 388 296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GT-HOLDING AS</a:t>
            </a:r>
          </a:p>
        </p:txBody>
      </p:sp>
    </p:spTree>
  </p:cSld>
  <p:clrMapOvr>
    <a:masterClrMapping xmlns:a="http://schemas.openxmlformats.org/drawingml/2006/main"/>
  </p:clrMapOvr>
</p:sld>
</file>