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95196d0b640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a6173055f4855"/>
  </p:sldMasterIdLst>
  <p:sldIdLst>
    <p:sldId xmlns:r="http://schemas.openxmlformats.org/officeDocument/2006/relationships" id="256" r:id="Rc673246fbe7b43e8"/>
    <p:sldId xmlns:r="http://schemas.openxmlformats.org/officeDocument/2006/relationships" id="257" r:id="R90cb38d2fbda4464"/>
    <p:sldId xmlns:r="http://schemas.openxmlformats.org/officeDocument/2006/relationships" id="258" r:id="R4db46145cdaf4a10"/>
    <p:sldId xmlns:r="http://schemas.openxmlformats.org/officeDocument/2006/relationships" id="259" r:id="Rf0f5c775eacd4561"/>
    <p:sldId xmlns:r="http://schemas.openxmlformats.org/officeDocument/2006/relationships" id="260" r:id="Rf9f96a37742148d4"/>
    <p:sldId xmlns:r="http://schemas.openxmlformats.org/officeDocument/2006/relationships" id="261" r:id="Rb6c1c37b177c4ad2"/>
    <p:sldId xmlns:r="http://schemas.openxmlformats.org/officeDocument/2006/relationships" id="262" r:id="Rb730e8677f2a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a6173055f4855" /><Relationship Type="http://schemas.openxmlformats.org/officeDocument/2006/relationships/slide" Target="/ppt/slides/slide1.xml" Id="Rc673246fbe7b43e8" /><Relationship Type="http://schemas.openxmlformats.org/officeDocument/2006/relationships/slide" Target="/ppt/slides/slide2.xml" Id="R90cb38d2fbda4464" /><Relationship Type="http://schemas.openxmlformats.org/officeDocument/2006/relationships/slide" Target="/ppt/slides/slide3.xml" Id="R4db46145cdaf4a10" /><Relationship Type="http://schemas.openxmlformats.org/officeDocument/2006/relationships/slide" Target="/ppt/slides/slide4.xml" Id="Rf0f5c775eacd4561" /><Relationship Type="http://schemas.openxmlformats.org/officeDocument/2006/relationships/slide" Target="/ppt/slides/slide5.xml" Id="Rf9f96a37742148d4" /><Relationship Type="http://schemas.openxmlformats.org/officeDocument/2006/relationships/slide" Target="/ppt/slides/slide6.xml" Id="Rb6c1c37b177c4ad2" /><Relationship Type="http://schemas.openxmlformats.org/officeDocument/2006/relationships/slide" Target="/ppt/slides/slide7.xml" Id="Rb730e8677f2a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ee5c8bd8f4c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63ed77c33403c" /><Relationship Type="http://schemas.openxmlformats.org/officeDocument/2006/relationships/theme" Target="/ppt/slideMasters/theme/theme1.xml" Id="Rda8b915c095e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963ed77c3340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56d5f22af42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84c9b44b549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32462f16d49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a44fccf7441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f2342552940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f52293c1d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b8763997548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ANETA FLORKOWSKA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ANETA FLORKOWSKA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ANETA FLORKOWSKA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ANETA FLORKOWSKA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ANETA FLORKOWSKA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ANETA FLORKOWSKA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12 501 551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397 395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383 920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1 885 525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ANETA FLORKOWSKA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FLORKOWSKA ANETA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ANETA FLORKOWSKA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53A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922 388 237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ANETA FLORKOWSKA AS</a:t>
            </a:r>
          </a:p>
        </p:txBody>
      </p:sp>
    </p:spTree>
  </p:cSld>
  <p:clrMapOvr>
    <a:masterClrMapping xmlns:a="http://schemas.openxmlformats.org/drawingml/2006/main"/>
  </p:clrMapOvr>
</p:sld>
</file>