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c42a5b623149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d65fe758964819"/>
  </p:sldMasterIdLst>
  <p:sldIdLst>
    <p:sldId xmlns:r="http://schemas.openxmlformats.org/officeDocument/2006/relationships" id="256" r:id="Rc25f8c33fc424080"/>
    <p:sldId xmlns:r="http://schemas.openxmlformats.org/officeDocument/2006/relationships" id="257" r:id="R29093cd51e684e4c"/>
    <p:sldId xmlns:r="http://schemas.openxmlformats.org/officeDocument/2006/relationships" id="258" r:id="Ra87bb9db45954ae0"/>
    <p:sldId xmlns:r="http://schemas.openxmlformats.org/officeDocument/2006/relationships" id="259" r:id="R79195f369a774715"/>
    <p:sldId xmlns:r="http://schemas.openxmlformats.org/officeDocument/2006/relationships" id="260" r:id="Ra7607403130c4d98"/>
    <p:sldId xmlns:r="http://schemas.openxmlformats.org/officeDocument/2006/relationships" id="261" r:id="Rc8d3af06996f4138"/>
    <p:sldId xmlns:r="http://schemas.openxmlformats.org/officeDocument/2006/relationships" id="262" r:id="R538163f9d04c49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65fe758964819" /><Relationship Type="http://schemas.openxmlformats.org/officeDocument/2006/relationships/slide" Target="/ppt/slides/slide1.xml" Id="Rc25f8c33fc424080" /><Relationship Type="http://schemas.openxmlformats.org/officeDocument/2006/relationships/slide" Target="/ppt/slides/slide2.xml" Id="R29093cd51e684e4c" /><Relationship Type="http://schemas.openxmlformats.org/officeDocument/2006/relationships/slide" Target="/ppt/slides/slide3.xml" Id="Ra87bb9db45954ae0" /><Relationship Type="http://schemas.openxmlformats.org/officeDocument/2006/relationships/slide" Target="/ppt/slides/slide4.xml" Id="R79195f369a774715" /><Relationship Type="http://schemas.openxmlformats.org/officeDocument/2006/relationships/slide" Target="/ppt/slides/slide5.xml" Id="Ra7607403130c4d98" /><Relationship Type="http://schemas.openxmlformats.org/officeDocument/2006/relationships/slide" Target="/ppt/slides/slide6.xml" Id="Rc8d3af06996f4138" /><Relationship Type="http://schemas.openxmlformats.org/officeDocument/2006/relationships/slide" Target="/ppt/slides/slide7.xml" Id="R538163f9d04c49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13ca0bb164f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330b7bdcb45a8" /><Relationship Type="http://schemas.openxmlformats.org/officeDocument/2006/relationships/theme" Target="/ppt/slideMasters/theme/theme1.xml" Id="R7bea6330bba145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7330b7bdcb45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e077bc838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d298370bd46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9f5ac6c0a4f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4c28ea4f74b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e3a01af2a46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19092c9654d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d96a46ebf4c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JG SKRIPELAND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 SKRIPELAND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224 326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590 247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SKRIPELAND JOHN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Tingsakerveien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922 365 113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SKRIPELAND AS</a:t>
            </a:r>
          </a:p>
        </p:txBody>
      </p:sp>
    </p:spTree>
  </p:cSld>
  <p:clrMapOvr>
    <a:masterClrMapping xmlns:a="http://schemas.openxmlformats.org/drawingml/2006/main"/>
  </p:clrMapOvr>
</p:sld>
</file>