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7c1509921e4e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385c4b30934faa"/>
  </p:sldMasterIdLst>
  <p:sldIdLst>
    <p:sldId xmlns:r="http://schemas.openxmlformats.org/officeDocument/2006/relationships" id="256" r:id="R9a0256ef5b564e30"/>
    <p:sldId xmlns:r="http://schemas.openxmlformats.org/officeDocument/2006/relationships" id="257" r:id="R058dc497e43049b6"/>
    <p:sldId xmlns:r="http://schemas.openxmlformats.org/officeDocument/2006/relationships" id="258" r:id="Re54befa10d734edf"/>
    <p:sldId xmlns:r="http://schemas.openxmlformats.org/officeDocument/2006/relationships" id="259" r:id="Rf5748dde07234727"/>
    <p:sldId xmlns:r="http://schemas.openxmlformats.org/officeDocument/2006/relationships" id="260" r:id="R94c5daf4d9e64c8c"/>
    <p:sldId xmlns:r="http://schemas.openxmlformats.org/officeDocument/2006/relationships" id="261" r:id="R5696e9130cea4a66"/>
    <p:sldId xmlns:r="http://schemas.openxmlformats.org/officeDocument/2006/relationships" id="262" r:id="Re20245caae3f41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385c4b30934faa" /><Relationship Type="http://schemas.openxmlformats.org/officeDocument/2006/relationships/slide" Target="/ppt/slides/slide1.xml" Id="R9a0256ef5b564e30" /><Relationship Type="http://schemas.openxmlformats.org/officeDocument/2006/relationships/slide" Target="/ppt/slides/slide2.xml" Id="R058dc497e43049b6" /><Relationship Type="http://schemas.openxmlformats.org/officeDocument/2006/relationships/slide" Target="/ppt/slides/slide3.xml" Id="Re54befa10d734edf" /><Relationship Type="http://schemas.openxmlformats.org/officeDocument/2006/relationships/slide" Target="/ppt/slides/slide4.xml" Id="Rf5748dde07234727" /><Relationship Type="http://schemas.openxmlformats.org/officeDocument/2006/relationships/slide" Target="/ppt/slides/slide5.xml" Id="R94c5daf4d9e64c8c" /><Relationship Type="http://schemas.openxmlformats.org/officeDocument/2006/relationships/slide" Target="/ppt/slides/slide6.xml" Id="R5696e9130cea4a66" /><Relationship Type="http://schemas.openxmlformats.org/officeDocument/2006/relationships/slide" Target="/ppt/slides/slide7.xml" Id="Re20245caae3f41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e775247e246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4745c02eb42a5" /><Relationship Type="http://schemas.openxmlformats.org/officeDocument/2006/relationships/theme" Target="/ppt/slideMasters/theme/theme1.xml" Id="Rc7c74862e2e34a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e4745c02eb42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ba60311cd4a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9b2a5128642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b73a541b942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32d43227149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c663a4e2e4b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3a1d17d6a40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c6e524ad148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LAUGTUG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LAUGTUG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LAUGTUG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LAUGTUG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LAUGTUG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LAUGTUG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1 144 087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1 148 250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LAUGTUG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LAUGTUG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LAUGTUG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LAUGTUG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Jørgen Laugtug, Mellomveien 18B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922 362 939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LAUGTUG HOLDING AS</a:t>
            </a:r>
          </a:p>
        </p:txBody>
      </p:sp>
    </p:spTree>
  </p:cSld>
  <p:clrMapOvr>
    <a:masterClrMapping xmlns:a="http://schemas.openxmlformats.org/drawingml/2006/main"/>
  </p:clrMapOvr>
</p:sld>
</file>