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ebebf1e0704a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2786b91a974a8e"/>
  </p:sldMasterIdLst>
  <p:sldIdLst>
    <p:sldId xmlns:r="http://schemas.openxmlformats.org/officeDocument/2006/relationships" id="256" r:id="R70edfcdfad684832"/>
    <p:sldId xmlns:r="http://schemas.openxmlformats.org/officeDocument/2006/relationships" id="257" r:id="Rce2a7d79d86249e3"/>
    <p:sldId xmlns:r="http://schemas.openxmlformats.org/officeDocument/2006/relationships" id="258" r:id="R35d9cadad523412f"/>
    <p:sldId xmlns:r="http://schemas.openxmlformats.org/officeDocument/2006/relationships" id="259" r:id="R62d3780caa614e0e"/>
    <p:sldId xmlns:r="http://schemas.openxmlformats.org/officeDocument/2006/relationships" id="260" r:id="R9fd27434e0114b78"/>
    <p:sldId xmlns:r="http://schemas.openxmlformats.org/officeDocument/2006/relationships" id="261" r:id="Ree161423136b44cd"/>
    <p:sldId xmlns:r="http://schemas.openxmlformats.org/officeDocument/2006/relationships" id="262" r:id="R89f7cf263f1b4a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2786b91a974a8e" /><Relationship Type="http://schemas.openxmlformats.org/officeDocument/2006/relationships/slide" Target="/ppt/slides/slide1.xml" Id="R70edfcdfad684832" /><Relationship Type="http://schemas.openxmlformats.org/officeDocument/2006/relationships/slide" Target="/ppt/slides/slide2.xml" Id="Rce2a7d79d86249e3" /><Relationship Type="http://schemas.openxmlformats.org/officeDocument/2006/relationships/slide" Target="/ppt/slides/slide3.xml" Id="R35d9cadad523412f" /><Relationship Type="http://schemas.openxmlformats.org/officeDocument/2006/relationships/slide" Target="/ppt/slides/slide4.xml" Id="R62d3780caa614e0e" /><Relationship Type="http://schemas.openxmlformats.org/officeDocument/2006/relationships/slide" Target="/ppt/slides/slide5.xml" Id="R9fd27434e0114b78" /><Relationship Type="http://schemas.openxmlformats.org/officeDocument/2006/relationships/slide" Target="/ppt/slides/slide6.xml" Id="Ree161423136b44cd" /><Relationship Type="http://schemas.openxmlformats.org/officeDocument/2006/relationships/slide" Target="/ppt/slides/slide7.xml" Id="R89f7cf263f1b4a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9fbf32e7e043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260d37a81417b" /><Relationship Type="http://schemas.openxmlformats.org/officeDocument/2006/relationships/theme" Target="/ppt/slideMasters/theme/theme1.xml" Id="Rdcc80c73251143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f260d37a8141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2d3da8a794e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2932f7eb245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3d6cb54d84b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ccbd5baff40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3bdcb35a240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d320972164a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44b90dbfc44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BORGTOPPEN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BORGTOPPEN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BORGTOPPEN UTVIKLING AS ble etablert [år] og holder til i Åsgårdstrand.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BORGTOPPEN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BORGTOPPEN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BORGTOPPEN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440 045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BORGTOPPEN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BORGTOPPEN UTVIKLING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FREBERG OLE JOHAN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BORGTOPPEN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Ole Johan Freberg, Romsveien 250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3179 Åsgårdstrand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olejfr@gmail.com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922 345 929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BORGTOPPEN UTVIKLING AS</a:t>
            </a:r>
          </a:p>
        </p:txBody>
      </p:sp>
    </p:spTree>
  </p:cSld>
  <p:clrMapOvr>
    <a:masterClrMapping xmlns:a="http://schemas.openxmlformats.org/drawingml/2006/main"/>
  </p:clrMapOvr>
</p:sld>
</file>