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040b4ff9ac45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13b5dcf92147f4"/>
  </p:sldMasterIdLst>
  <p:sldIdLst>
    <p:sldId xmlns:r="http://schemas.openxmlformats.org/officeDocument/2006/relationships" id="256" r:id="R6129b90c1073448a"/>
    <p:sldId xmlns:r="http://schemas.openxmlformats.org/officeDocument/2006/relationships" id="257" r:id="Rf5db560582ae4823"/>
    <p:sldId xmlns:r="http://schemas.openxmlformats.org/officeDocument/2006/relationships" id="258" r:id="R3484e6a5f62a4e0f"/>
    <p:sldId xmlns:r="http://schemas.openxmlformats.org/officeDocument/2006/relationships" id="259" r:id="R3ab34160289349a8"/>
    <p:sldId xmlns:r="http://schemas.openxmlformats.org/officeDocument/2006/relationships" id="260" r:id="R9cfa02bc6c3f4a48"/>
    <p:sldId xmlns:r="http://schemas.openxmlformats.org/officeDocument/2006/relationships" id="261" r:id="R501f66a12aab4ff9"/>
    <p:sldId xmlns:r="http://schemas.openxmlformats.org/officeDocument/2006/relationships" id="262" r:id="Rf632421a517147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13b5dcf92147f4" /><Relationship Type="http://schemas.openxmlformats.org/officeDocument/2006/relationships/slide" Target="/ppt/slides/slide1.xml" Id="R6129b90c1073448a" /><Relationship Type="http://schemas.openxmlformats.org/officeDocument/2006/relationships/slide" Target="/ppt/slides/slide2.xml" Id="Rf5db560582ae4823" /><Relationship Type="http://schemas.openxmlformats.org/officeDocument/2006/relationships/slide" Target="/ppt/slides/slide3.xml" Id="R3484e6a5f62a4e0f" /><Relationship Type="http://schemas.openxmlformats.org/officeDocument/2006/relationships/slide" Target="/ppt/slides/slide4.xml" Id="R3ab34160289349a8" /><Relationship Type="http://schemas.openxmlformats.org/officeDocument/2006/relationships/slide" Target="/ppt/slides/slide5.xml" Id="R9cfa02bc6c3f4a48" /><Relationship Type="http://schemas.openxmlformats.org/officeDocument/2006/relationships/slide" Target="/ppt/slides/slide6.xml" Id="R501f66a12aab4ff9" /><Relationship Type="http://schemas.openxmlformats.org/officeDocument/2006/relationships/slide" Target="/ppt/slides/slide7.xml" Id="Rf632421a517147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2b42f60ae14e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481ed71dc4062" /><Relationship Type="http://schemas.openxmlformats.org/officeDocument/2006/relationships/theme" Target="/ppt/slideMasters/theme/theme1.xml" Id="R1c76122ca6d943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7481ed71dc40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29e1102a04f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3d150c3494e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75553ff6441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c668ea52840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c963db70e42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3b81a08034d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a999a5b384e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AKERHAUGEN FRUKT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AKERHAUGEN FRUKT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AKERHAUGEN FRUKT AS ble etablert [år] og holder til i Akkerhaugen.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AKERHAUGEN FRUKT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AKERHAUGEN FRUKT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AKERHAUGEN FRUKT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3 967 088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1 218 018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944 302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676 750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4 530 279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AKERHAUGEN FRUKT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AKERHAUGEN ØYVIND 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EILEVSTJØNN JAN OLAV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AKERHAUGEN FRUKT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Norsjøvegen 315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3812 Akkerhaugen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922 332 010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AKERHAUGEN FRUKT AS</a:t>
            </a:r>
          </a:p>
        </p:txBody>
      </p:sp>
    </p:spTree>
  </p:cSld>
  <p:clrMapOvr>
    <a:masterClrMapping xmlns:a="http://schemas.openxmlformats.org/drawingml/2006/main"/>
  </p:clrMapOvr>
</p:sld>
</file>