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804737f61349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1afc4a0de24765"/>
  </p:sldMasterIdLst>
  <p:sldIdLst>
    <p:sldId xmlns:r="http://schemas.openxmlformats.org/officeDocument/2006/relationships" id="256" r:id="R290111772c344c1d"/>
    <p:sldId xmlns:r="http://schemas.openxmlformats.org/officeDocument/2006/relationships" id="257" r:id="R7753ea771b984ff9"/>
    <p:sldId xmlns:r="http://schemas.openxmlformats.org/officeDocument/2006/relationships" id="258" r:id="R2e04aaea5836435e"/>
    <p:sldId xmlns:r="http://schemas.openxmlformats.org/officeDocument/2006/relationships" id="259" r:id="Rb573350f7e154b50"/>
    <p:sldId xmlns:r="http://schemas.openxmlformats.org/officeDocument/2006/relationships" id="260" r:id="Ra372883e58324e66"/>
    <p:sldId xmlns:r="http://schemas.openxmlformats.org/officeDocument/2006/relationships" id="261" r:id="R2feaabe51037465a"/>
    <p:sldId xmlns:r="http://schemas.openxmlformats.org/officeDocument/2006/relationships" id="262" r:id="Ra8c6b504e22143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1afc4a0de24765" /><Relationship Type="http://schemas.openxmlformats.org/officeDocument/2006/relationships/slide" Target="/ppt/slides/slide1.xml" Id="R290111772c344c1d" /><Relationship Type="http://schemas.openxmlformats.org/officeDocument/2006/relationships/slide" Target="/ppt/slides/slide2.xml" Id="R7753ea771b984ff9" /><Relationship Type="http://schemas.openxmlformats.org/officeDocument/2006/relationships/slide" Target="/ppt/slides/slide3.xml" Id="R2e04aaea5836435e" /><Relationship Type="http://schemas.openxmlformats.org/officeDocument/2006/relationships/slide" Target="/ppt/slides/slide4.xml" Id="Rb573350f7e154b50" /><Relationship Type="http://schemas.openxmlformats.org/officeDocument/2006/relationships/slide" Target="/ppt/slides/slide5.xml" Id="Ra372883e58324e66" /><Relationship Type="http://schemas.openxmlformats.org/officeDocument/2006/relationships/slide" Target="/ppt/slides/slide6.xml" Id="R2feaabe51037465a" /><Relationship Type="http://schemas.openxmlformats.org/officeDocument/2006/relationships/slide" Target="/ppt/slides/slide7.xml" Id="Ra8c6b504e22143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96b03f58f49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7c6ee9d2d470b" /><Relationship Type="http://schemas.openxmlformats.org/officeDocument/2006/relationships/theme" Target="/ppt/slideMasters/theme/theme1.xml" Id="R3787b8dc23d7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37c6ee9d2d47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a8da7945a4e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de0291e914a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9ff3d803141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fb558fb8145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98866905540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daea1723642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7d3749a0040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CARAWAY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CARAWAY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CARAWAY A/S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CARAWAY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CARAWAY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CARAWAY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12 344 188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13 200 963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13 201 203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CARAWAY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BRÅTHEN TOM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CARAWAY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 terrasse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1338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922 320 683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CARAWAY A/S</a:t>
            </a:r>
          </a:p>
        </p:txBody>
      </p:sp>
    </p:spTree>
  </p:cSld>
  <p:clrMapOvr>
    <a:masterClrMapping xmlns:a="http://schemas.openxmlformats.org/drawingml/2006/main"/>
  </p:clrMapOvr>
</p:sld>
</file>