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da3238dfb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f39787fb24049"/>
  </p:sldMasterIdLst>
  <p:sldIdLst>
    <p:sldId xmlns:r="http://schemas.openxmlformats.org/officeDocument/2006/relationships" id="256" r:id="R387f001f0d8242c0"/>
    <p:sldId xmlns:r="http://schemas.openxmlformats.org/officeDocument/2006/relationships" id="257" r:id="R09f40d90da7a407e"/>
    <p:sldId xmlns:r="http://schemas.openxmlformats.org/officeDocument/2006/relationships" id="258" r:id="R7f001348ab8d46df"/>
    <p:sldId xmlns:r="http://schemas.openxmlformats.org/officeDocument/2006/relationships" id="259" r:id="Rb92235b4a9314196"/>
    <p:sldId xmlns:r="http://schemas.openxmlformats.org/officeDocument/2006/relationships" id="260" r:id="Ra4bbc967691c4192"/>
    <p:sldId xmlns:r="http://schemas.openxmlformats.org/officeDocument/2006/relationships" id="261" r:id="R31d0279110134b5d"/>
    <p:sldId xmlns:r="http://schemas.openxmlformats.org/officeDocument/2006/relationships" id="262" r:id="R49b7cd39abce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f39787fb24049" /><Relationship Type="http://schemas.openxmlformats.org/officeDocument/2006/relationships/slide" Target="/ppt/slides/slide1.xml" Id="R387f001f0d8242c0" /><Relationship Type="http://schemas.openxmlformats.org/officeDocument/2006/relationships/slide" Target="/ppt/slides/slide2.xml" Id="R09f40d90da7a407e" /><Relationship Type="http://schemas.openxmlformats.org/officeDocument/2006/relationships/slide" Target="/ppt/slides/slide3.xml" Id="R7f001348ab8d46df" /><Relationship Type="http://schemas.openxmlformats.org/officeDocument/2006/relationships/slide" Target="/ppt/slides/slide4.xml" Id="Rb92235b4a9314196" /><Relationship Type="http://schemas.openxmlformats.org/officeDocument/2006/relationships/slide" Target="/ppt/slides/slide5.xml" Id="Ra4bbc967691c4192" /><Relationship Type="http://schemas.openxmlformats.org/officeDocument/2006/relationships/slide" Target="/ppt/slides/slide6.xml" Id="R31d0279110134b5d" /><Relationship Type="http://schemas.openxmlformats.org/officeDocument/2006/relationships/slide" Target="/ppt/slides/slide7.xml" Id="R49b7cd39abce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6bca061b6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ba8d692954ea5" /><Relationship Type="http://schemas.openxmlformats.org/officeDocument/2006/relationships/theme" Target="/ppt/slideMasters/theme/theme1.xml" Id="R1d09e663b297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ba8d69295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918a59d25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066c8ab5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eb23b2e24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3e6638e90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d650d1f3e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4f64f405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d00227d62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STAG VEDLIKEHOLD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Flekkenveien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edlandbyggoggass@gmail.com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922 320 586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 VEDLIKEHOLD AS</a:t>
            </a:r>
          </a:p>
        </p:txBody>
      </p:sp>
    </p:spTree>
  </p:cSld>
  <p:clrMapOvr>
    <a:masterClrMapping xmlns:a="http://schemas.openxmlformats.org/drawingml/2006/main"/>
  </p:clrMapOvr>
</p:sld>
</file>