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ba9577ef615484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d22766cd75948b3"/>
  </p:sldMasterIdLst>
  <p:sldIdLst>
    <p:sldId xmlns:r="http://schemas.openxmlformats.org/officeDocument/2006/relationships" id="256" r:id="R876d24ef2e934aec"/>
    <p:sldId xmlns:r="http://schemas.openxmlformats.org/officeDocument/2006/relationships" id="257" r:id="R5a243d601b154aed"/>
    <p:sldId xmlns:r="http://schemas.openxmlformats.org/officeDocument/2006/relationships" id="258" r:id="R5e98182406114f77"/>
    <p:sldId xmlns:r="http://schemas.openxmlformats.org/officeDocument/2006/relationships" id="259" r:id="Rf4c2cd87fb094fd0"/>
    <p:sldId xmlns:r="http://schemas.openxmlformats.org/officeDocument/2006/relationships" id="260" r:id="R6909345d33ad4aba"/>
    <p:sldId xmlns:r="http://schemas.openxmlformats.org/officeDocument/2006/relationships" id="261" r:id="R8f10ff2367cc4b3c"/>
    <p:sldId xmlns:r="http://schemas.openxmlformats.org/officeDocument/2006/relationships" id="262" r:id="Re6bae2c6c2bc44b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d22766cd75948b3" /><Relationship Type="http://schemas.openxmlformats.org/officeDocument/2006/relationships/slide" Target="/ppt/slides/slide1.xml" Id="R876d24ef2e934aec" /><Relationship Type="http://schemas.openxmlformats.org/officeDocument/2006/relationships/slide" Target="/ppt/slides/slide2.xml" Id="R5a243d601b154aed" /><Relationship Type="http://schemas.openxmlformats.org/officeDocument/2006/relationships/slide" Target="/ppt/slides/slide3.xml" Id="R5e98182406114f77" /><Relationship Type="http://schemas.openxmlformats.org/officeDocument/2006/relationships/slide" Target="/ppt/slides/slide4.xml" Id="Rf4c2cd87fb094fd0" /><Relationship Type="http://schemas.openxmlformats.org/officeDocument/2006/relationships/slide" Target="/ppt/slides/slide5.xml" Id="R6909345d33ad4aba" /><Relationship Type="http://schemas.openxmlformats.org/officeDocument/2006/relationships/slide" Target="/ppt/slides/slide6.xml" Id="R8f10ff2367cc4b3c" /><Relationship Type="http://schemas.openxmlformats.org/officeDocument/2006/relationships/slide" Target="/ppt/slides/slide7.xml" Id="Re6bae2c6c2bc44b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0d8e618f7534fc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69ff08ed3a49c2" /><Relationship Type="http://schemas.openxmlformats.org/officeDocument/2006/relationships/theme" Target="/ppt/slideMasters/theme/theme1.xml" Id="Ra12b4ca57c2a4db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969ff08ed3a49c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f0e1bfa4a14dc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900a4b9000402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b669721c4d429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85a91d2c81410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8977774e97487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56435e50fb4c2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ffed1002f44fd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AARVIK TAKST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AARVIK TAKST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AARVIK TAKST AS ble etablert [år] og holder til i Os.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AARVIK TAKST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AARVIK TAKST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AARVIK TAKST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33 150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−16 640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−15 043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208 975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223 030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AARVIK TAKST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AARVIK BYGGMESTER AS  –  67,0 %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HEGGELAND HOLDING AS  –  33,0 %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AARVIK TAKST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Industrivegen 51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5210 Os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kevin@aarvik.as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922 308 527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AARVIK TAKST AS</a:t>
            </a:r>
          </a:p>
        </p:txBody>
      </p:sp>
    </p:spTree>
  </p:cSld>
  <p:clrMapOvr>
    <a:masterClrMapping xmlns:a="http://schemas.openxmlformats.org/drawingml/2006/main"/>
  </p:clrMapOvr>
</p:sld>
</file>