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9acb1625e742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678ba6403e4be3"/>
  </p:sldMasterIdLst>
  <p:sldIdLst>
    <p:sldId xmlns:r="http://schemas.openxmlformats.org/officeDocument/2006/relationships" id="256" r:id="R4e90afbb7b654b5c"/>
    <p:sldId xmlns:r="http://schemas.openxmlformats.org/officeDocument/2006/relationships" id="257" r:id="Rd7e79094b4384489"/>
    <p:sldId xmlns:r="http://schemas.openxmlformats.org/officeDocument/2006/relationships" id="258" r:id="R822cfbee36ec42b1"/>
    <p:sldId xmlns:r="http://schemas.openxmlformats.org/officeDocument/2006/relationships" id="259" r:id="R348cdfc55ad544a1"/>
    <p:sldId xmlns:r="http://schemas.openxmlformats.org/officeDocument/2006/relationships" id="260" r:id="Recf032ad248e4651"/>
    <p:sldId xmlns:r="http://schemas.openxmlformats.org/officeDocument/2006/relationships" id="261" r:id="Raca5c185a14449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678ba6403e4be3" /><Relationship Type="http://schemas.openxmlformats.org/officeDocument/2006/relationships/slide" Target="/ppt/slides/slide1.xml" Id="R4e90afbb7b654b5c" /><Relationship Type="http://schemas.openxmlformats.org/officeDocument/2006/relationships/slide" Target="/ppt/slides/slide2.xml" Id="Rd7e79094b4384489" /><Relationship Type="http://schemas.openxmlformats.org/officeDocument/2006/relationships/slide" Target="/ppt/slides/slide3.xml" Id="R822cfbee36ec42b1" /><Relationship Type="http://schemas.openxmlformats.org/officeDocument/2006/relationships/slide" Target="/ppt/slides/slide4.xml" Id="R348cdfc55ad544a1" /><Relationship Type="http://schemas.openxmlformats.org/officeDocument/2006/relationships/slide" Target="/ppt/slides/slide5.xml" Id="Recf032ad248e4651" /><Relationship Type="http://schemas.openxmlformats.org/officeDocument/2006/relationships/slide" Target="/ppt/slides/slide6.xml" Id="Raca5c185a14449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22b0ee713844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d2dc101474862" /><Relationship Type="http://schemas.openxmlformats.org/officeDocument/2006/relationships/theme" Target="/ppt/slideMasters/theme/theme1.xml" Id="Rb8472578392740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fd2dc1014748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5c3c89a2247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1be4d01164c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3edf8b02e4b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8de4e118b41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6b7c4d98e4b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2058d0d1242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S.A.S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S.A.S HOLDING AS ble etablert [år] og holder til i Dilling.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AIMAR GUNDERSEN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Åskanten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1570 Dilling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922 292 582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S.A.S HOLDING AS</a:t>
            </a:r>
          </a:p>
        </p:txBody>
      </p:sp>
    </p:spTree>
  </p:cSld>
  <p:clrMapOvr>
    <a:masterClrMapping xmlns:a="http://schemas.openxmlformats.org/drawingml/2006/main"/>
  </p:clrMapOvr>
</p:sld>
</file>