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434c1195b4a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4cf33ba3f4881"/>
  </p:sldMasterIdLst>
  <p:sldIdLst>
    <p:sldId xmlns:r="http://schemas.openxmlformats.org/officeDocument/2006/relationships" id="256" r:id="Rafb7dea6964f443d"/>
    <p:sldId xmlns:r="http://schemas.openxmlformats.org/officeDocument/2006/relationships" id="257" r:id="R7e30284a0dc64445"/>
    <p:sldId xmlns:r="http://schemas.openxmlformats.org/officeDocument/2006/relationships" id="258" r:id="R624994f9662a44ad"/>
    <p:sldId xmlns:r="http://schemas.openxmlformats.org/officeDocument/2006/relationships" id="259" r:id="R12a259bef7574f93"/>
    <p:sldId xmlns:r="http://schemas.openxmlformats.org/officeDocument/2006/relationships" id="260" r:id="R4cd486fa90404323"/>
    <p:sldId xmlns:r="http://schemas.openxmlformats.org/officeDocument/2006/relationships" id="261" r:id="R818d0b0cb63e4d83"/>
    <p:sldId xmlns:r="http://schemas.openxmlformats.org/officeDocument/2006/relationships" id="262" r:id="Reafcd8d05c8a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4cf33ba3f4881" /><Relationship Type="http://schemas.openxmlformats.org/officeDocument/2006/relationships/slide" Target="/ppt/slides/slide1.xml" Id="Rafb7dea6964f443d" /><Relationship Type="http://schemas.openxmlformats.org/officeDocument/2006/relationships/slide" Target="/ppt/slides/slide2.xml" Id="R7e30284a0dc64445" /><Relationship Type="http://schemas.openxmlformats.org/officeDocument/2006/relationships/slide" Target="/ppt/slides/slide3.xml" Id="R624994f9662a44ad" /><Relationship Type="http://schemas.openxmlformats.org/officeDocument/2006/relationships/slide" Target="/ppt/slides/slide4.xml" Id="R12a259bef7574f93" /><Relationship Type="http://schemas.openxmlformats.org/officeDocument/2006/relationships/slide" Target="/ppt/slides/slide5.xml" Id="R4cd486fa90404323" /><Relationship Type="http://schemas.openxmlformats.org/officeDocument/2006/relationships/slide" Target="/ppt/slides/slide6.xml" Id="R818d0b0cb63e4d83" /><Relationship Type="http://schemas.openxmlformats.org/officeDocument/2006/relationships/slide" Target="/ppt/slides/slide7.xml" Id="Reafcd8d05c8a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b364a4fce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dcd7c13f84b0a" /><Relationship Type="http://schemas.openxmlformats.org/officeDocument/2006/relationships/theme" Target="/ppt/slideMasters/theme/theme1.xml" Id="R4f9d15a0d417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dcd7c13f8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efe755ba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64cfbc53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157db99b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928db0594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b843b07942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5efe024f47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5a44986d8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MEJ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36 909 230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43 507 092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MATHISEN  –  51,3 %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MORTEN JOHANSEN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MIDTMOEN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HØISVEEN EVENSEN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922 289 549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 HOLDING AS</a:t>
            </a:r>
          </a:p>
        </p:txBody>
      </p:sp>
    </p:spTree>
  </p:cSld>
  <p:clrMapOvr>
    <a:masterClrMapping xmlns:a="http://schemas.openxmlformats.org/drawingml/2006/main"/>
  </p:clrMapOvr>
</p:sld>
</file>