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35797b6fd840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4bb87024604ebf"/>
  </p:sldMasterIdLst>
  <p:sldIdLst>
    <p:sldId xmlns:r="http://schemas.openxmlformats.org/officeDocument/2006/relationships" id="256" r:id="R69ea67b308bf44f6"/>
    <p:sldId xmlns:r="http://schemas.openxmlformats.org/officeDocument/2006/relationships" id="257" r:id="R538f9de4c2e344f7"/>
    <p:sldId xmlns:r="http://schemas.openxmlformats.org/officeDocument/2006/relationships" id="258" r:id="Rdba9490ec133457e"/>
    <p:sldId xmlns:r="http://schemas.openxmlformats.org/officeDocument/2006/relationships" id="259" r:id="Rc0720f5fab5744f7"/>
    <p:sldId xmlns:r="http://schemas.openxmlformats.org/officeDocument/2006/relationships" id="260" r:id="R48d1b8f4b20549ed"/>
    <p:sldId xmlns:r="http://schemas.openxmlformats.org/officeDocument/2006/relationships" id="261" r:id="R2a6f0a63166f4534"/>
    <p:sldId xmlns:r="http://schemas.openxmlformats.org/officeDocument/2006/relationships" id="262" r:id="Rd666781c3ddf42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4bb87024604ebf" /><Relationship Type="http://schemas.openxmlformats.org/officeDocument/2006/relationships/slide" Target="/ppt/slides/slide1.xml" Id="R69ea67b308bf44f6" /><Relationship Type="http://schemas.openxmlformats.org/officeDocument/2006/relationships/slide" Target="/ppt/slides/slide2.xml" Id="R538f9de4c2e344f7" /><Relationship Type="http://schemas.openxmlformats.org/officeDocument/2006/relationships/slide" Target="/ppt/slides/slide3.xml" Id="Rdba9490ec133457e" /><Relationship Type="http://schemas.openxmlformats.org/officeDocument/2006/relationships/slide" Target="/ppt/slides/slide4.xml" Id="Rc0720f5fab5744f7" /><Relationship Type="http://schemas.openxmlformats.org/officeDocument/2006/relationships/slide" Target="/ppt/slides/slide5.xml" Id="R48d1b8f4b20549ed" /><Relationship Type="http://schemas.openxmlformats.org/officeDocument/2006/relationships/slide" Target="/ppt/slides/slide6.xml" Id="R2a6f0a63166f4534" /><Relationship Type="http://schemas.openxmlformats.org/officeDocument/2006/relationships/slide" Target="/ppt/slides/slide7.xml" Id="Rd666781c3ddf42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6a6570607646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57bd6647a4466" /><Relationship Type="http://schemas.openxmlformats.org/officeDocument/2006/relationships/theme" Target="/ppt/slideMasters/theme/theme1.xml" Id="R660799f7129242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f57bd6647a44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ec973fd7147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4d21a7c654e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b7749c05742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07c9e6c5b4e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6e63924fc41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df20520c14e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c4bfd048e4c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NW-HUSTEKNIKK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NW-HUSTEKNIKK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NW-HUSTEKNIKK AS ble etablert [år] og holder til i Figgjo.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NW-HUSTEKNIKK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NW-HUSTEKNIKK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NW-HUSTEKNIKK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NW-HUSTEKNIKK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WEBER NICO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NW-HUSTEKNIKK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Åslandsbakken 53B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4332 Figgjo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922 256 136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NW-HUSTEKNIKK AS</a:t>
            </a:r>
          </a:p>
        </p:txBody>
      </p:sp>
    </p:spTree>
  </p:cSld>
  <p:clrMapOvr>
    <a:masterClrMapping xmlns:a="http://schemas.openxmlformats.org/drawingml/2006/main"/>
  </p:clrMapOvr>
</p:sld>
</file>