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249425a0f046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4b96012537456c"/>
  </p:sldMasterIdLst>
  <p:sldIdLst>
    <p:sldId xmlns:r="http://schemas.openxmlformats.org/officeDocument/2006/relationships" id="256" r:id="R5ea1e14368b64b54"/>
    <p:sldId xmlns:r="http://schemas.openxmlformats.org/officeDocument/2006/relationships" id="257" r:id="R1de85fe91b61461d"/>
    <p:sldId xmlns:r="http://schemas.openxmlformats.org/officeDocument/2006/relationships" id="258" r:id="R37a5163771634a79"/>
    <p:sldId xmlns:r="http://schemas.openxmlformats.org/officeDocument/2006/relationships" id="259" r:id="R5c62972898c04c59"/>
    <p:sldId xmlns:r="http://schemas.openxmlformats.org/officeDocument/2006/relationships" id="260" r:id="R5d02dc1ea24b46b2"/>
    <p:sldId xmlns:r="http://schemas.openxmlformats.org/officeDocument/2006/relationships" id="261" r:id="R16991857c80f4136"/>
    <p:sldId xmlns:r="http://schemas.openxmlformats.org/officeDocument/2006/relationships" id="262" r:id="R43f328853b424f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4b96012537456c" /><Relationship Type="http://schemas.openxmlformats.org/officeDocument/2006/relationships/slide" Target="/ppt/slides/slide1.xml" Id="R5ea1e14368b64b54" /><Relationship Type="http://schemas.openxmlformats.org/officeDocument/2006/relationships/slide" Target="/ppt/slides/slide2.xml" Id="R1de85fe91b61461d" /><Relationship Type="http://schemas.openxmlformats.org/officeDocument/2006/relationships/slide" Target="/ppt/slides/slide3.xml" Id="R37a5163771634a79" /><Relationship Type="http://schemas.openxmlformats.org/officeDocument/2006/relationships/slide" Target="/ppt/slides/slide4.xml" Id="R5c62972898c04c59" /><Relationship Type="http://schemas.openxmlformats.org/officeDocument/2006/relationships/slide" Target="/ppt/slides/slide5.xml" Id="R5d02dc1ea24b46b2" /><Relationship Type="http://schemas.openxmlformats.org/officeDocument/2006/relationships/slide" Target="/ppt/slides/slide6.xml" Id="R16991857c80f4136" /><Relationship Type="http://schemas.openxmlformats.org/officeDocument/2006/relationships/slide" Target="/ppt/slides/slide7.xml" Id="R43f328853b424f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940778fcf747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bcd81b3e34dfa" /><Relationship Type="http://schemas.openxmlformats.org/officeDocument/2006/relationships/theme" Target="/ppt/slideMasters/theme/theme1.xml" Id="R9e0ced77e8844e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4bcd81b3e34d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7ca6064fa49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3bd6b837a44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ec1eca35944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dbe379efc44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e34f502e74b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a725f43964c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558a73f5649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RÅKNES GÅRD GÅRDSDRIFT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RÅKNES GÅRD GÅRDSDRIFT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RÅKNES GÅRD GÅRDSDRIFT AS ble etablert [år] og holder til i Ylvingen.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RÅKNES GÅRD GÅRDSDRIFT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RÅKNES GÅRD GÅRDSDRIFT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RÅKNES GÅRD GÅRDSDRIFT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RÅKNES GÅRD GÅRDSDRIFT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RÅKNES GÅRD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RÅKNES GÅRD GÅRDSDRIFT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Himmelblåveien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8985 Ylvingen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jan.a.raknes@gmail.com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922 253 447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RÅKNES GÅRD GÅRDSDRIFT AS</a:t>
            </a:r>
          </a:p>
        </p:txBody>
      </p:sp>
    </p:spTree>
  </p:cSld>
  <p:clrMapOvr>
    <a:masterClrMapping xmlns:a="http://schemas.openxmlformats.org/drawingml/2006/main"/>
  </p:clrMapOvr>
</p:sld>
</file>