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e4425afde40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57f2d0444e4e61"/>
  </p:sldMasterIdLst>
  <p:sldIdLst>
    <p:sldId xmlns:r="http://schemas.openxmlformats.org/officeDocument/2006/relationships" id="256" r:id="R477188026f8242b4"/>
    <p:sldId xmlns:r="http://schemas.openxmlformats.org/officeDocument/2006/relationships" id="257" r:id="R2854c5ffacb041a7"/>
    <p:sldId xmlns:r="http://schemas.openxmlformats.org/officeDocument/2006/relationships" id="258" r:id="Re857d5958d514a35"/>
    <p:sldId xmlns:r="http://schemas.openxmlformats.org/officeDocument/2006/relationships" id="259" r:id="R17c76d864c924ad5"/>
    <p:sldId xmlns:r="http://schemas.openxmlformats.org/officeDocument/2006/relationships" id="260" r:id="Rdb087396b8c241f8"/>
    <p:sldId xmlns:r="http://schemas.openxmlformats.org/officeDocument/2006/relationships" id="261" r:id="R9e1bf2947adf4bee"/>
    <p:sldId xmlns:r="http://schemas.openxmlformats.org/officeDocument/2006/relationships" id="262" r:id="Rc0caaf0e2d714c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7f2d0444e4e61" /><Relationship Type="http://schemas.openxmlformats.org/officeDocument/2006/relationships/slide" Target="/ppt/slides/slide1.xml" Id="R477188026f8242b4" /><Relationship Type="http://schemas.openxmlformats.org/officeDocument/2006/relationships/slide" Target="/ppt/slides/slide2.xml" Id="R2854c5ffacb041a7" /><Relationship Type="http://schemas.openxmlformats.org/officeDocument/2006/relationships/slide" Target="/ppt/slides/slide3.xml" Id="Re857d5958d514a35" /><Relationship Type="http://schemas.openxmlformats.org/officeDocument/2006/relationships/slide" Target="/ppt/slides/slide4.xml" Id="R17c76d864c924ad5" /><Relationship Type="http://schemas.openxmlformats.org/officeDocument/2006/relationships/slide" Target="/ppt/slides/slide5.xml" Id="Rdb087396b8c241f8" /><Relationship Type="http://schemas.openxmlformats.org/officeDocument/2006/relationships/slide" Target="/ppt/slides/slide6.xml" Id="R9e1bf2947adf4bee" /><Relationship Type="http://schemas.openxmlformats.org/officeDocument/2006/relationships/slide" Target="/ppt/slides/slide7.xml" Id="Rc0caaf0e2d714c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c864df118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94c2f5fca49a3" /><Relationship Type="http://schemas.openxmlformats.org/officeDocument/2006/relationships/theme" Target="/ppt/slideMasters/theme/theme1.xml" Id="Rd6e57681fa9c4e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d94c2f5fca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18eb25a09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972a0e3114a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e72bcca8849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8178d335140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19fa9357f4a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bf88002e746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8b0502deef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HAPPY TOY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HAPPY TOY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7 245 802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2 116 850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PETERSONE SARMA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SMILDZEJA SANITA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922 253 293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HAPPY TOY AS</a:t>
            </a:r>
          </a:p>
        </p:txBody>
      </p:sp>
    </p:spTree>
  </p:cSld>
  <p:clrMapOvr>
    <a:masterClrMapping xmlns:a="http://schemas.openxmlformats.org/drawingml/2006/main"/>
  </p:clrMapOvr>
</p:sld>
</file>