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9890a7af044c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f024da2afe4061"/>
  </p:sldMasterIdLst>
  <p:sldIdLst>
    <p:sldId xmlns:r="http://schemas.openxmlformats.org/officeDocument/2006/relationships" id="256" r:id="R6f8a36051f484e6e"/>
    <p:sldId xmlns:r="http://schemas.openxmlformats.org/officeDocument/2006/relationships" id="257" r:id="Re2e63de5022245ac"/>
    <p:sldId xmlns:r="http://schemas.openxmlformats.org/officeDocument/2006/relationships" id="258" r:id="R1a38fe0ba11a4186"/>
    <p:sldId xmlns:r="http://schemas.openxmlformats.org/officeDocument/2006/relationships" id="259" r:id="R64f3170af8ae4b9b"/>
    <p:sldId xmlns:r="http://schemas.openxmlformats.org/officeDocument/2006/relationships" id="260" r:id="R5b41290f854b4861"/>
    <p:sldId xmlns:r="http://schemas.openxmlformats.org/officeDocument/2006/relationships" id="261" r:id="R3c3e7f10b0244f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f024da2afe4061" /><Relationship Type="http://schemas.openxmlformats.org/officeDocument/2006/relationships/slide" Target="/ppt/slides/slide1.xml" Id="R6f8a36051f484e6e" /><Relationship Type="http://schemas.openxmlformats.org/officeDocument/2006/relationships/slide" Target="/ppt/slides/slide2.xml" Id="Re2e63de5022245ac" /><Relationship Type="http://schemas.openxmlformats.org/officeDocument/2006/relationships/slide" Target="/ppt/slides/slide3.xml" Id="R1a38fe0ba11a4186" /><Relationship Type="http://schemas.openxmlformats.org/officeDocument/2006/relationships/slide" Target="/ppt/slides/slide4.xml" Id="R64f3170af8ae4b9b" /><Relationship Type="http://schemas.openxmlformats.org/officeDocument/2006/relationships/slide" Target="/ppt/slides/slide5.xml" Id="R5b41290f854b4861" /><Relationship Type="http://schemas.openxmlformats.org/officeDocument/2006/relationships/slide" Target="/ppt/slides/slide6.xml" Id="R3c3e7f10b0244f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6d70a253004e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21a15cd704ce8" /><Relationship Type="http://schemas.openxmlformats.org/officeDocument/2006/relationships/theme" Target="/ppt/slideMasters/theme/theme1.xml" Id="R5dbbacd7ccc64e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221a15cd704c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afcd9be934f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7c2ca087649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923b93cfb4b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5552e04ed4f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c3e4504e647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8d789b23944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RENHOLD SCANDIA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RENHOLD SCANDIA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RENHOLD SCANDIA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RENHOLD SCANDIA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RENHOLD SCANDIA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RENHOLD SCANDIA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742 583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−317 032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−319 369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−181 791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181 868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RENHOLD SCANDIA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922 249 679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RENHOLD SCANDIA AS</a:t>
            </a:r>
          </a:p>
        </p:txBody>
      </p:sp>
    </p:spTree>
  </p:cSld>
  <p:clrMapOvr>
    <a:masterClrMapping xmlns:a="http://schemas.openxmlformats.org/drawingml/2006/main"/>
  </p:clrMapOvr>
</p:sld>
</file>