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804ed3c98c4b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c024f78b84baa"/>
  </p:sldMasterIdLst>
  <p:sldIdLst>
    <p:sldId xmlns:r="http://schemas.openxmlformats.org/officeDocument/2006/relationships" id="256" r:id="Re97649c366ab44bc"/>
    <p:sldId xmlns:r="http://schemas.openxmlformats.org/officeDocument/2006/relationships" id="257" r:id="R44d0939d9c0e4414"/>
    <p:sldId xmlns:r="http://schemas.openxmlformats.org/officeDocument/2006/relationships" id="258" r:id="R5dd6c91ad4624b59"/>
    <p:sldId xmlns:r="http://schemas.openxmlformats.org/officeDocument/2006/relationships" id="259" r:id="R461efe9a9aec4fe1"/>
    <p:sldId xmlns:r="http://schemas.openxmlformats.org/officeDocument/2006/relationships" id="260" r:id="R0a8f5b6009854b82"/>
    <p:sldId xmlns:r="http://schemas.openxmlformats.org/officeDocument/2006/relationships" id="261" r:id="Ra240f4b40047493f"/>
    <p:sldId xmlns:r="http://schemas.openxmlformats.org/officeDocument/2006/relationships" id="262" r:id="Rc187b6a85ef540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c024f78b84baa" /><Relationship Type="http://schemas.openxmlformats.org/officeDocument/2006/relationships/slide" Target="/ppt/slides/slide1.xml" Id="Re97649c366ab44bc" /><Relationship Type="http://schemas.openxmlformats.org/officeDocument/2006/relationships/slide" Target="/ppt/slides/slide2.xml" Id="R44d0939d9c0e4414" /><Relationship Type="http://schemas.openxmlformats.org/officeDocument/2006/relationships/slide" Target="/ppt/slides/slide3.xml" Id="R5dd6c91ad4624b59" /><Relationship Type="http://schemas.openxmlformats.org/officeDocument/2006/relationships/slide" Target="/ppt/slides/slide4.xml" Id="R461efe9a9aec4fe1" /><Relationship Type="http://schemas.openxmlformats.org/officeDocument/2006/relationships/slide" Target="/ppt/slides/slide5.xml" Id="R0a8f5b6009854b82" /><Relationship Type="http://schemas.openxmlformats.org/officeDocument/2006/relationships/slide" Target="/ppt/slides/slide6.xml" Id="Ra240f4b40047493f" /><Relationship Type="http://schemas.openxmlformats.org/officeDocument/2006/relationships/slide" Target="/ppt/slides/slide7.xml" Id="Rc187b6a85ef540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f072ebaaed4c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d21c817c4488c" /><Relationship Type="http://schemas.openxmlformats.org/officeDocument/2006/relationships/theme" Target="/ppt/slideMasters/theme/theme1.xml" Id="Re014caf9ce6f49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ad21c817c448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184ff491b43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716c9fdf044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7a89851fb4b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8138aeef34a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e6d69928b4a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d4a942b9344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85ac6f0264a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PODEKASTING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PODEKASTING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PODEKASTING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PODEKASTING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PODEKASTING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PODEKASTING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PODEKASTING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ARILD  –  93,3 %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GJUVSLAND ELIN RUHLIN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PODEKASTING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922 249 288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PODEKASTING AS</a:t>
            </a:r>
          </a:p>
        </p:txBody>
      </p:sp>
    </p:spTree>
  </p:cSld>
  <p:clrMapOvr>
    <a:masterClrMapping xmlns:a="http://schemas.openxmlformats.org/drawingml/2006/main"/>
  </p:clrMapOvr>
</p:sld>
</file>