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af4c77be4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114a125884c54"/>
  </p:sldMasterIdLst>
  <p:sldIdLst>
    <p:sldId xmlns:r="http://schemas.openxmlformats.org/officeDocument/2006/relationships" id="256" r:id="R80138dd6f4d2407a"/>
    <p:sldId xmlns:r="http://schemas.openxmlformats.org/officeDocument/2006/relationships" id="257" r:id="Ra646fb1e622946a0"/>
    <p:sldId xmlns:r="http://schemas.openxmlformats.org/officeDocument/2006/relationships" id="258" r:id="Rc4729cf7f601444b"/>
    <p:sldId xmlns:r="http://schemas.openxmlformats.org/officeDocument/2006/relationships" id="259" r:id="R8f3f8ca2d9a4424b"/>
    <p:sldId xmlns:r="http://schemas.openxmlformats.org/officeDocument/2006/relationships" id="260" r:id="Rf1c4a39339754436"/>
    <p:sldId xmlns:r="http://schemas.openxmlformats.org/officeDocument/2006/relationships" id="261" r:id="Ra45fec749b2f460c"/>
    <p:sldId xmlns:r="http://schemas.openxmlformats.org/officeDocument/2006/relationships" id="262" r:id="R655ba51011fb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114a125884c54" /><Relationship Type="http://schemas.openxmlformats.org/officeDocument/2006/relationships/slide" Target="/ppt/slides/slide1.xml" Id="R80138dd6f4d2407a" /><Relationship Type="http://schemas.openxmlformats.org/officeDocument/2006/relationships/slide" Target="/ppt/slides/slide2.xml" Id="Ra646fb1e622946a0" /><Relationship Type="http://schemas.openxmlformats.org/officeDocument/2006/relationships/slide" Target="/ppt/slides/slide3.xml" Id="Rc4729cf7f601444b" /><Relationship Type="http://schemas.openxmlformats.org/officeDocument/2006/relationships/slide" Target="/ppt/slides/slide4.xml" Id="R8f3f8ca2d9a4424b" /><Relationship Type="http://schemas.openxmlformats.org/officeDocument/2006/relationships/slide" Target="/ppt/slides/slide5.xml" Id="Rf1c4a39339754436" /><Relationship Type="http://schemas.openxmlformats.org/officeDocument/2006/relationships/slide" Target="/ppt/slides/slide6.xml" Id="Ra45fec749b2f460c" /><Relationship Type="http://schemas.openxmlformats.org/officeDocument/2006/relationships/slide" Target="/ppt/slides/slide7.xml" Id="R655ba51011fb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271581da2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3e9d643e544cd" /><Relationship Type="http://schemas.openxmlformats.org/officeDocument/2006/relationships/theme" Target="/ppt/slideMasters/theme/theme1.xml" Id="R539abd359551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c3e9d643e5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a1bff57ba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b44bcdc0a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264ccce2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9b3cf12df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44e72f27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ac6a1e89345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ec2ae1533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VILBERG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KRISTENSEN VILBERG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Havreveien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922 240 477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HOLDING AS</a:t>
            </a:r>
          </a:p>
        </p:txBody>
      </p:sp>
    </p:spTree>
  </p:cSld>
  <p:clrMapOvr>
    <a:masterClrMapping xmlns:a="http://schemas.openxmlformats.org/drawingml/2006/main"/>
  </p:clrMapOvr>
</p:sld>
</file>