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6fa89609c47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ebb2a1a044eec"/>
  </p:sldMasterIdLst>
  <p:sldIdLst>
    <p:sldId xmlns:r="http://schemas.openxmlformats.org/officeDocument/2006/relationships" id="256" r:id="Ra10cc38fb3cc48e0"/>
    <p:sldId xmlns:r="http://schemas.openxmlformats.org/officeDocument/2006/relationships" id="257" r:id="R5348b3af2aa04cb8"/>
    <p:sldId xmlns:r="http://schemas.openxmlformats.org/officeDocument/2006/relationships" id="258" r:id="R9f1b39925b2d48be"/>
    <p:sldId xmlns:r="http://schemas.openxmlformats.org/officeDocument/2006/relationships" id="259" r:id="R73598dc199af4b4c"/>
    <p:sldId xmlns:r="http://schemas.openxmlformats.org/officeDocument/2006/relationships" id="260" r:id="Rc220d831d89f4c4c"/>
    <p:sldId xmlns:r="http://schemas.openxmlformats.org/officeDocument/2006/relationships" id="261" r:id="R96dd78b02c614d75"/>
    <p:sldId xmlns:r="http://schemas.openxmlformats.org/officeDocument/2006/relationships" id="262" r:id="Rafbae0a06ec54f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ebb2a1a044eec" /><Relationship Type="http://schemas.openxmlformats.org/officeDocument/2006/relationships/slide" Target="/ppt/slides/slide1.xml" Id="Ra10cc38fb3cc48e0" /><Relationship Type="http://schemas.openxmlformats.org/officeDocument/2006/relationships/slide" Target="/ppt/slides/slide2.xml" Id="R5348b3af2aa04cb8" /><Relationship Type="http://schemas.openxmlformats.org/officeDocument/2006/relationships/slide" Target="/ppt/slides/slide3.xml" Id="R9f1b39925b2d48be" /><Relationship Type="http://schemas.openxmlformats.org/officeDocument/2006/relationships/slide" Target="/ppt/slides/slide4.xml" Id="R73598dc199af4b4c" /><Relationship Type="http://schemas.openxmlformats.org/officeDocument/2006/relationships/slide" Target="/ppt/slides/slide5.xml" Id="Rc220d831d89f4c4c" /><Relationship Type="http://schemas.openxmlformats.org/officeDocument/2006/relationships/slide" Target="/ppt/slides/slide6.xml" Id="R96dd78b02c614d75" /><Relationship Type="http://schemas.openxmlformats.org/officeDocument/2006/relationships/slide" Target="/ppt/slides/slide7.xml" Id="Rafbae0a06ec54f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20462660744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d263a6efc409c" /><Relationship Type="http://schemas.openxmlformats.org/officeDocument/2006/relationships/theme" Target="/ppt/slideMasters/theme/theme1.xml" Id="R360f4b38c1ab46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d263a6efc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746fb02d548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208761624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c8a0a1c4442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8a9f952d7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ec4d176c3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7965ed6a84d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686fcdf84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PUNY GAMES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PUNY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PUNY GAMES AS ble etablert [år] og holder til i Ask.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PUNY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PUNY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PUNY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PUNY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PUNY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PUNY GAMES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Jo-Remi Madsen, Sollien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5307 Ask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922 239 169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PUNY GAMES AS</a:t>
            </a:r>
          </a:p>
        </p:txBody>
      </p:sp>
    </p:spTree>
  </p:cSld>
  <p:clrMapOvr>
    <a:masterClrMapping xmlns:a="http://schemas.openxmlformats.org/drawingml/2006/main"/>
  </p:clrMapOvr>
</p:sld>
</file>