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84a457e7b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06eccd4174611"/>
  </p:sldMasterIdLst>
  <p:sldIdLst>
    <p:sldId xmlns:r="http://schemas.openxmlformats.org/officeDocument/2006/relationships" id="256" r:id="R4065a63d21e84b0e"/>
    <p:sldId xmlns:r="http://schemas.openxmlformats.org/officeDocument/2006/relationships" id="257" r:id="Rbc876178eba342ed"/>
    <p:sldId xmlns:r="http://schemas.openxmlformats.org/officeDocument/2006/relationships" id="258" r:id="R500964e6f2d64188"/>
    <p:sldId xmlns:r="http://schemas.openxmlformats.org/officeDocument/2006/relationships" id="259" r:id="R3582fb58b50d4c1a"/>
    <p:sldId xmlns:r="http://schemas.openxmlformats.org/officeDocument/2006/relationships" id="260" r:id="Rb34a1f29c18c4145"/>
    <p:sldId xmlns:r="http://schemas.openxmlformats.org/officeDocument/2006/relationships" id="261" r:id="Rb6133f55f10b4c0e"/>
    <p:sldId xmlns:r="http://schemas.openxmlformats.org/officeDocument/2006/relationships" id="262" r:id="R3c0e7998ec75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06eccd4174611" /><Relationship Type="http://schemas.openxmlformats.org/officeDocument/2006/relationships/slide" Target="/ppt/slides/slide1.xml" Id="R4065a63d21e84b0e" /><Relationship Type="http://schemas.openxmlformats.org/officeDocument/2006/relationships/slide" Target="/ppt/slides/slide2.xml" Id="Rbc876178eba342ed" /><Relationship Type="http://schemas.openxmlformats.org/officeDocument/2006/relationships/slide" Target="/ppt/slides/slide3.xml" Id="R500964e6f2d64188" /><Relationship Type="http://schemas.openxmlformats.org/officeDocument/2006/relationships/slide" Target="/ppt/slides/slide4.xml" Id="R3582fb58b50d4c1a" /><Relationship Type="http://schemas.openxmlformats.org/officeDocument/2006/relationships/slide" Target="/ppt/slides/slide5.xml" Id="Rb34a1f29c18c4145" /><Relationship Type="http://schemas.openxmlformats.org/officeDocument/2006/relationships/slide" Target="/ppt/slides/slide6.xml" Id="Rb6133f55f10b4c0e" /><Relationship Type="http://schemas.openxmlformats.org/officeDocument/2006/relationships/slide" Target="/ppt/slides/slide7.xml" Id="R3c0e7998ec75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c8971854d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b1aa87e9642a1" /><Relationship Type="http://schemas.openxmlformats.org/officeDocument/2006/relationships/theme" Target="/ppt/slideMasters/theme/theme1.xml" Id="R7b368fc93be746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b1aa87e9642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5158dc28f4e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5fe0ec404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c6f77015d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c95980b43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82358f1a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3a46c119846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79a11d54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ROKNE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ROKNE ELEKTRO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1 188 136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KRISTIAN ROKNE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Kolskogheiane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post@rokne-elektro.no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www.rokne-elektro.no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922 230 641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ROKNE ELEKTRO AS</a:t>
            </a:r>
          </a:p>
        </p:txBody>
      </p:sp>
    </p:spTree>
  </p:cSld>
  <p:clrMapOvr>
    <a:masterClrMapping xmlns:a="http://schemas.openxmlformats.org/drawingml/2006/main"/>
  </p:clrMapOvr>
</p:sld>
</file>