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ca14b02fc64b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a364aea76e48ec"/>
  </p:sldMasterIdLst>
  <p:sldIdLst>
    <p:sldId xmlns:r="http://schemas.openxmlformats.org/officeDocument/2006/relationships" id="256" r:id="Rd0fd8f31ceb94004"/>
    <p:sldId xmlns:r="http://schemas.openxmlformats.org/officeDocument/2006/relationships" id="257" r:id="R5b10d4e9119c4935"/>
    <p:sldId xmlns:r="http://schemas.openxmlformats.org/officeDocument/2006/relationships" id="258" r:id="R0738bd87e1784e74"/>
    <p:sldId xmlns:r="http://schemas.openxmlformats.org/officeDocument/2006/relationships" id="259" r:id="Rf16ff6ef06364a95"/>
    <p:sldId xmlns:r="http://schemas.openxmlformats.org/officeDocument/2006/relationships" id="260" r:id="Rcb0247f2e81d4be9"/>
    <p:sldId xmlns:r="http://schemas.openxmlformats.org/officeDocument/2006/relationships" id="261" r:id="Ra13bcae3f3eb40c7"/>
    <p:sldId xmlns:r="http://schemas.openxmlformats.org/officeDocument/2006/relationships" id="262" r:id="R197d74a662d942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364aea76e48ec" /><Relationship Type="http://schemas.openxmlformats.org/officeDocument/2006/relationships/slide" Target="/ppt/slides/slide1.xml" Id="Rd0fd8f31ceb94004" /><Relationship Type="http://schemas.openxmlformats.org/officeDocument/2006/relationships/slide" Target="/ppt/slides/slide2.xml" Id="R5b10d4e9119c4935" /><Relationship Type="http://schemas.openxmlformats.org/officeDocument/2006/relationships/slide" Target="/ppt/slides/slide3.xml" Id="R0738bd87e1784e74" /><Relationship Type="http://schemas.openxmlformats.org/officeDocument/2006/relationships/slide" Target="/ppt/slides/slide4.xml" Id="Rf16ff6ef06364a95" /><Relationship Type="http://schemas.openxmlformats.org/officeDocument/2006/relationships/slide" Target="/ppt/slides/slide5.xml" Id="Rcb0247f2e81d4be9" /><Relationship Type="http://schemas.openxmlformats.org/officeDocument/2006/relationships/slide" Target="/ppt/slides/slide6.xml" Id="Ra13bcae3f3eb40c7" /><Relationship Type="http://schemas.openxmlformats.org/officeDocument/2006/relationships/slide" Target="/ppt/slides/slide7.xml" Id="R197d74a662d942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4b4e4c83644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38d0a45014411" /><Relationship Type="http://schemas.openxmlformats.org/officeDocument/2006/relationships/theme" Target="/ppt/slideMasters/theme/theme1.xml" Id="R73954108a2aa49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838d0a450144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f27d44ec94c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4db6865e642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5bde3bc9744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db5c69f854c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160ca27a64c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0a8c2388b4b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d7d04752942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BAJAVO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BAJAVO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BAJAVO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BAJAVO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BAJAVO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BAJAVO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BAJAVO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THEISTE MORTEN KAUFMANN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BAJAVO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Nesåsen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922 217 521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BAJAVO AS</a:t>
            </a:r>
          </a:p>
        </p:txBody>
      </p:sp>
    </p:spTree>
  </p:cSld>
  <p:clrMapOvr>
    <a:masterClrMapping xmlns:a="http://schemas.openxmlformats.org/drawingml/2006/main"/>
  </p:clrMapOvr>
</p:sld>
</file>