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8ff411ed814e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298d62f10b4d90"/>
  </p:sldMasterIdLst>
  <p:sldIdLst>
    <p:sldId xmlns:r="http://schemas.openxmlformats.org/officeDocument/2006/relationships" id="256" r:id="R3ec58df3d0d3480e"/>
    <p:sldId xmlns:r="http://schemas.openxmlformats.org/officeDocument/2006/relationships" id="257" r:id="Rbee66dfc7825497f"/>
    <p:sldId xmlns:r="http://schemas.openxmlformats.org/officeDocument/2006/relationships" id="258" r:id="Rc77246fc342647a6"/>
    <p:sldId xmlns:r="http://schemas.openxmlformats.org/officeDocument/2006/relationships" id="259" r:id="R48077ef0a5ba463d"/>
    <p:sldId xmlns:r="http://schemas.openxmlformats.org/officeDocument/2006/relationships" id="260" r:id="R2c52e41a6df04fb3"/>
    <p:sldId xmlns:r="http://schemas.openxmlformats.org/officeDocument/2006/relationships" id="261" r:id="R42d332c74f9c408a"/>
    <p:sldId xmlns:r="http://schemas.openxmlformats.org/officeDocument/2006/relationships" id="262" r:id="Re67db611321944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98d62f10b4d90" /><Relationship Type="http://schemas.openxmlformats.org/officeDocument/2006/relationships/slide" Target="/ppt/slides/slide1.xml" Id="R3ec58df3d0d3480e" /><Relationship Type="http://schemas.openxmlformats.org/officeDocument/2006/relationships/slide" Target="/ppt/slides/slide2.xml" Id="Rbee66dfc7825497f" /><Relationship Type="http://schemas.openxmlformats.org/officeDocument/2006/relationships/slide" Target="/ppt/slides/slide3.xml" Id="Rc77246fc342647a6" /><Relationship Type="http://schemas.openxmlformats.org/officeDocument/2006/relationships/slide" Target="/ppt/slides/slide4.xml" Id="R48077ef0a5ba463d" /><Relationship Type="http://schemas.openxmlformats.org/officeDocument/2006/relationships/slide" Target="/ppt/slides/slide5.xml" Id="R2c52e41a6df04fb3" /><Relationship Type="http://schemas.openxmlformats.org/officeDocument/2006/relationships/slide" Target="/ppt/slides/slide6.xml" Id="R42d332c74f9c408a" /><Relationship Type="http://schemas.openxmlformats.org/officeDocument/2006/relationships/slide" Target="/ppt/slides/slide7.xml" Id="Re67db611321944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51074eb4546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3a50491514fb5" /><Relationship Type="http://schemas.openxmlformats.org/officeDocument/2006/relationships/theme" Target="/ppt/slideMasters/theme/theme1.xml" Id="R22a6a1f4395c42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43a50491514f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9d97f51fe44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bcd70a4ee40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87e08598344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83b886c5740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2286c45c244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e701e8d194d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5016c549940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KBERGER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KBERGER AS ble etablert [år] og holder til i Hærland.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1 539 232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1 200 602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1 515 403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2 432 940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1878 Hærland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922 211 221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KBERGER AS</a:t>
            </a:r>
          </a:p>
        </p:txBody>
      </p:sp>
    </p:spTree>
  </p:cSld>
  <p:clrMapOvr>
    <a:masterClrMapping xmlns:a="http://schemas.openxmlformats.org/drawingml/2006/main"/>
  </p:clrMapOvr>
</p:sld>
</file>