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b7d1bbf161e412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2dd9c2501fa4256"/>
  </p:sldMasterIdLst>
  <p:sldIdLst>
    <p:sldId xmlns:r="http://schemas.openxmlformats.org/officeDocument/2006/relationships" id="256" r:id="R8773d1bf5896436f"/>
    <p:sldId xmlns:r="http://schemas.openxmlformats.org/officeDocument/2006/relationships" id="257" r:id="R735e5295207a45a4"/>
    <p:sldId xmlns:r="http://schemas.openxmlformats.org/officeDocument/2006/relationships" id="258" r:id="Re59e25a342ae4acf"/>
    <p:sldId xmlns:r="http://schemas.openxmlformats.org/officeDocument/2006/relationships" id="259" r:id="Rd6abf1fc93284ad9"/>
    <p:sldId xmlns:r="http://schemas.openxmlformats.org/officeDocument/2006/relationships" id="260" r:id="R5f69305dec2f4bdd"/>
    <p:sldId xmlns:r="http://schemas.openxmlformats.org/officeDocument/2006/relationships" id="261" r:id="Read1a708e5a94dd3"/>
    <p:sldId xmlns:r="http://schemas.openxmlformats.org/officeDocument/2006/relationships" id="262" r:id="Rf202a3d31904489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2dd9c2501fa4256" /><Relationship Type="http://schemas.openxmlformats.org/officeDocument/2006/relationships/slide" Target="/ppt/slides/slide1.xml" Id="R8773d1bf5896436f" /><Relationship Type="http://schemas.openxmlformats.org/officeDocument/2006/relationships/slide" Target="/ppt/slides/slide2.xml" Id="R735e5295207a45a4" /><Relationship Type="http://schemas.openxmlformats.org/officeDocument/2006/relationships/slide" Target="/ppt/slides/slide3.xml" Id="Re59e25a342ae4acf" /><Relationship Type="http://schemas.openxmlformats.org/officeDocument/2006/relationships/slide" Target="/ppt/slides/slide4.xml" Id="Rd6abf1fc93284ad9" /><Relationship Type="http://schemas.openxmlformats.org/officeDocument/2006/relationships/slide" Target="/ppt/slides/slide5.xml" Id="R5f69305dec2f4bdd" /><Relationship Type="http://schemas.openxmlformats.org/officeDocument/2006/relationships/slide" Target="/ppt/slides/slide6.xml" Id="Read1a708e5a94dd3" /><Relationship Type="http://schemas.openxmlformats.org/officeDocument/2006/relationships/slide" Target="/ppt/slides/slide7.xml" Id="Rf202a3d31904489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148c1a0075e452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35b72cfb05447b" /><Relationship Type="http://schemas.openxmlformats.org/officeDocument/2006/relationships/theme" Target="/ppt/slideMasters/theme/theme1.xml" Id="R3e4024d7aca5495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035b72cfb05447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65727cd0014cf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097500cb9b4f5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115809dbf64c6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8180527772495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b13c52d5e84fb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00aac6cfa0496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3f428fb0bb449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QUALTURE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QUALTURE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QUALTURE AS ble etablert [år] og holder til i Haugesund.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QUALTURE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QUALTURE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QUALTURE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−78 581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−78 651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787 908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1 747 248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QUALTURE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STYVE STAALESEN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QUALTURE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Astreavegen 19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5519 Haugesund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922 201 706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QUALTURE AS</a:t>
            </a:r>
          </a:p>
        </p:txBody>
      </p:sp>
    </p:spTree>
  </p:cSld>
  <p:clrMapOvr>
    <a:masterClrMapping xmlns:a="http://schemas.openxmlformats.org/drawingml/2006/main"/>
  </p:clrMapOvr>
</p:sld>
</file>