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32c9c051ac48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a6c402c6784dee"/>
  </p:sldMasterIdLst>
  <p:sldIdLst>
    <p:sldId xmlns:r="http://schemas.openxmlformats.org/officeDocument/2006/relationships" id="256" r:id="Rdad8adcd61de4f1f"/>
    <p:sldId xmlns:r="http://schemas.openxmlformats.org/officeDocument/2006/relationships" id="257" r:id="R6bb0667429104c96"/>
    <p:sldId xmlns:r="http://schemas.openxmlformats.org/officeDocument/2006/relationships" id="258" r:id="R60ac1896ea8a43e4"/>
    <p:sldId xmlns:r="http://schemas.openxmlformats.org/officeDocument/2006/relationships" id="259" r:id="R199fede3d03645a5"/>
    <p:sldId xmlns:r="http://schemas.openxmlformats.org/officeDocument/2006/relationships" id="260" r:id="R1d4aff4f4e3a4fdd"/>
    <p:sldId xmlns:r="http://schemas.openxmlformats.org/officeDocument/2006/relationships" id="261" r:id="Rfeac3181234848f6"/>
    <p:sldId xmlns:r="http://schemas.openxmlformats.org/officeDocument/2006/relationships" id="262" r:id="R623a6cca2e2447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a6c402c6784dee" /><Relationship Type="http://schemas.openxmlformats.org/officeDocument/2006/relationships/slide" Target="/ppt/slides/slide1.xml" Id="Rdad8adcd61de4f1f" /><Relationship Type="http://schemas.openxmlformats.org/officeDocument/2006/relationships/slide" Target="/ppt/slides/slide2.xml" Id="R6bb0667429104c96" /><Relationship Type="http://schemas.openxmlformats.org/officeDocument/2006/relationships/slide" Target="/ppt/slides/slide3.xml" Id="R60ac1896ea8a43e4" /><Relationship Type="http://schemas.openxmlformats.org/officeDocument/2006/relationships/slide" Target="/ppt/slides/slide4.xml" Id="R199fede3d03645a5" /><Relationship Type="http://schemas.openxmlformats.org/officeDocument/2006/relationships/slide" Target="/ppt/slides/slide5.xml" Id="R1d4aff4f4e3a4fdd" /><Relationship Type="http://schemas.openxmlformats.org/officeDocument/2006/relationships/slide" Target="/ppt/slides/slide6.xml" Id="Rfeac3181234848f6" /><Relationship Type="http://schemas.openxmlformats.org/officeDocument/2006/relationships/slide" Target="/ppt/slides/slide7.xml" Id="R623a6cca2e2447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5ea14fd1f94b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36bf8605b4f32" /><Relationship Type="http://schemas.openxmlformats.org/officeDocument/2006/relationships/theme" Target="/ppt/slideMasters/theme/theme1.xml" Id="R7b7c5c02c7dd4c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936bf8605b4f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8366bfbaa4c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dbfe45ab448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11cb16b6145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d133180364d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e6c32cd494a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7520b823743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94f94a23646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 KONSULENT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 KONSULENT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1 109 900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244 468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400 874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 HIEU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 PETTER HAU PHUC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Hvitveisbakken 24A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922 201 536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 KONSULENT AS</a:t>
            </a:r>
          </a:p>
        </p:txBody>
      </p:sp>
    </p:spTree>
  </p:cSld>
  <p:clrMapOvr>
    <a:masterClrMapping xmlns:a="http://schemas.openxmlformats.org/drawingml/2006/main"/>
  </p:clrMapOvr>
</p:sld>
</file>