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5d6253ce5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fb51f4adb4429f"/>
  </p:sldMasterIdLst>
  <p:sldIdLst>
    <p:sldId xmlns:r="http://schemas.openxmlformats.org/officeDocument/2006/relationships" id="256" r:id="Rc4f7a10b89cc4d33"/>
    <p:sldId xmlns:r="http://schemas.openxmlformats.org/officeDocument/2006/relationships" id="257" r:id="Ra8f9925a877e423e"/>
    <p:sldId xmlns:r="http://schemas.openxmlformats.org/officeDocument/2006/relationships" id="258" r:id="Rbe94ea9ca21d4b54"/>
    <p:sldId xmlns:r="http://schemas.openxmlformats.org/officeDocument/2006/relationships" id="259" r:id="Ra90865a41e444582"/>
    <p:sldId xmlns:r="http://schemas.openxmlformats.org/officeDocument/2006/relationships" id="260" r:id="R9bdeab576c204ceb"/>
    <p:sldId xmlns:r="http://schemas.openxmlformats.org/officeDocument/2006/relationships" id="261" r:id="Rbcd7e8a48b4e4899"/>
    <p:sldId xmlns:r="http://schemas.openxmlformats.org/officeDocument/2006/relationships" id="262" r:id="R34941a55ca7e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b51f4adb4429f" /><Relationship Type="http://schemas.openxmlformats.org/officeDocument/2006/relationships/slide" Target="/ppt/slides/slide1.xml" Id="Rc4f7a10b89cc4d33" /><Relationship Type="http://schemas.openxmlformats.org/officeDocument/2006/relationships/slide" Target="/ppt/slides/slide2.xml" Id="Ra8f9925a877e423e" /><Relationship Type="http://schemas.openxmlformats.org/officeDocument/2006/relationships/slide" Target="/ppt/slides/slide3.xml" Id="Rbe94ea9ca21d4b54" /><Relationship Type="http://schemas.openxmlformats.org/officeDocument/2006/relationships/slide" Target="/ppt/slides/slide4.xml" Id="Ra90865a41e444582" /><Relationship Type="http://schemas.openxmlformats.org/officeDocument/2006/relationships/slide" Target="/ppt/slides/slide5.xml" Id="R9bdeab576c204ceb" /><Relationship Type="http://schemas.openxmlformats.org/officeDocument/2006/relationships/slide" Target="/ppt/slides/slide6.xml" Id="Rbcd7e8a48b4e4899" /><Relationship Type="http://schemas.openxmlformats.org/officeDocument/2006/relationships/slide" Target="/ppt/slides/slide7.xml" Id="R34941a55ca7e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027d658f144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e2cbd23154f7c" /><Relationship Type="http://schemas.openxmlformats.org/officeDocument/2006/relationships/theme" Target="/ppt/slideMasters/theme/theme1.xml" Id="R5d64dc9071c64e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ee2cbd23154f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16d582f2d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2645f118b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62d6abea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c4edc2d27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b9d7d9a744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2882bb2464b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fecada48746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SINSEN OG ROSENHOFF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 OG ROSENHOFF EIENDOMSMEGLING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27 509 904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4 590 789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9 276 135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TORSHOV EIENDOMSMEGLING AS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EBRAHIMI SYAMAK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KJERSTI N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MABUZA VINCENT JABULANI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SINSEN OG ROSENHOFF EIENDOMSMEGLING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AHMED SHERAZ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922 183 201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SINSEN OG ROSENHOFF EIENDOMSMEGLING AS</a:t>
            </a:r>
          </a:p>
        </p:txBody>
      </p:sp>
    </p:spTree>
  </p:cSld>
  <p:clrMapOvr>
    <a:masterClrMapping xmlns:a="http://schemas.openxmlformats.org/drawingml/2006/main"/>
  </p:clrMapOvr>
</p:sld>
</file>