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69931371ea44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dd8e249c7741f9"/>
  </p:sldMasterIdLst>
  <p:sldIdLst>
    <p:sldId xmlns:r="http://schemas.openxmlformats.org/officeDocument/2006/relationships" id="256" r:id="R611a7da261c540aa"/>
    <p:sldId xmlns:r="http://schemas.openxmlformats.org/officeDocument/2006/relationships" id="257" r:id="R798b024c86fa4e5b"/>
    <p:sldId xmlns:r="http://schemas.openxmlformats.org/officeDocument/2006/relationships" id="258" r:id="R60386533eeb243a6"/>
    <p:sldId xmlns:r="http://schemas.openxmlformats.org/officeDocument/2006/relationships" id="259" r:id="R99fad9abab854a0a"/>
    <p:sldId xmlns:r="http://schemas.openxmlformats.org/officeDocument/2006/relationships" id="260" r:id="R37e7b42b855b45e1"/>
    <p:sldId xmlns:r="http://schemas.openxmlformats.org/officeDocument/2006/relationships" id="261" r:id="Rb36d9f5b0ddf4f26"/>
    <p:sldId xmlns:r="http://schemas.openxmlformats.org/officeDocument/2006/relationships" id="262" r:id="Rbb310311af2b45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dd8e249c7741f9" /><Relationship Type="http://schemas.openxmlformats.org/officeDocument/2006/relationships/slide" Target="/ppt/slides/slide1.xml" Id="R611a7da261c540aa" /><Relationship Type="http://schemas.openxmlformats.org/officeDocument/2006/relationships/slide" Target="/ppt/slides/slide2.xml" Id="R798b024c86fa4e5b" /><Relationship Type="http://schemas.openxmlformats.org/officeDocument/2006/relationships/slide" Target="/ppt/slides/slide3.xml" Id="R60386533eeb243a6" /><Relationship Type="http://schemas.openxmlformats.org/officeDocument/2006/relationships/slide" Target="/ppt/slides/slide4.xml" Id="R99fad9abab854a0a" /><Relationship Type="http://schemas.openxmlformats.org/officeDocument/2006/relationships/slide" Target="/ppt/slides/slide5.xml" Id="R37e7b42b855b45e1" /><Relationship Type="http://schemas.openxmlformats.org/officeDocument/2006/relationships/slide" Target="/ppt/slides/slide6.xml" Id="Rb36d9f5b0ddf4f26" /><Relationship Type="http://schemas.openxmlformats.org/officeDocument/2006/relationships/slide" Target="/ppt/slides/slide7.xml" Id="Rbb310311af2b45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4bac5d8cef48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01afca5f8b4cb1" /><Relationship Type="http://schemas.openxmlformats.org/officeDocument/2006/relationships/theme" Target="/ppt/slideMasters/theme/theme1.xml" Id="R46ddfe7a7fb147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01afca5f8b4c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f5da7507d41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e1889a2d4f4a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4cb3d198d441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5f01e80e441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2b88851bf4b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63327339040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f1f489f5648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LAKAS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LAKAS INVEST AS ble etablert [år] og holder til i Bekkjarvik.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2 187 793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1 649 045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7 964 202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43 298 951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43 414 885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MONICA DALE STOKKE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DALE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OVE DALE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BENTE DALE NAUSTHELLER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SVEINUNG ANDRE DALE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Bekkjarvik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5397 Bekkjarvik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922 178 607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