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f845703bc4f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fa13ebcce64fee"/>
  </p:sldMasterIdLst>
  <p:sldIdLst>
    <p:sldId xmlns:r="http://schemas.openxmlformats.org/officeDocument/2006/relationships" id="256" r:id="R85a5e9806e904388"/>
    <p:sldId xmlns:r="http://schemas.openxmlformats.org/officeDocument/2006/relationships" id="257" r:id="R35599e1b121b412a"/>
    <p:sldId xmlns:r="http://schemas.openxmlformats.org/officeDocument/2006/relationships" id="258" r:id="R01b16e230cee4dda"/>
    <p:sldId xmlns:r="http://schemas.openxmlformats.org/officeDocument/2006/relationships" id="259" r:id="Rf42751e13987433b"/>
    <p:sldId xmlns:r="http://schemas.openxmlformats.org/officeDocument/2006/relationships" id="260" r:id="R90fc55e068ff4267"/>
    <p:sldId xmlns:r="http://schemas.openxmlformats.org/officeDocument/2006/relationships" id="261" r:id="Rbb63697f1c25415d"/>
    <p:sldId xmlns:r="http://schemas.openxmlformats.org/officeDocument/2006/relationships" id="262" r:id="Rbe294ea9d0d8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fa13ebcce64fee" /><Relationship Type="http://schemas.openxmlformats.org/officeDocument/2006/relationships/slide" Target="/ppt/slides/slide1.xml" Id="R85a5e9806e904388" /><Relationship Type="http://schemas.openxmlformats.org/officeDocument/2006/relationships/slide" Target="/ppt/slides/slide2.xml" Id="R35599e1b121b412a" /><Relationship Type="http://schemas.openxmlformats.org/officeDocument/2006/relationships/slide" Target="/ppt/slides/slide3.xml" Id="R01b16e230cee4dda" /><Relationship Type="http://schemas.openxmlformats.org/officeDocument/2006/relationships/slide" Target="/ppt/slides/slide4.xml" Id="Rf42751e13987433b" /><Relationship Type="http://schemas.openxmlformats.org/officeDocument/2006/relationships/slide" Target="/ppt/slides/slide5.xml" Id="R90fc55e068ff4267" /><Relationship Type="http://schemas.openxmlformats.org/officeDocument/2006/relationships/slide" Target="/ppt/slides/slide6.xml" Id="Rbb63697f1c25415d" /><Relationship Type="http://schemas.openxmlformats.org/officeDocument/2006/relationships/slide" Target="/ppt/slides/slide7.xml" Id="Rbe294ea9d0d8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4eda77f7c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781b71c56421b" /><Relationship Type="http://schemas.openxmlformats.org/officeDocument/2006/relationships/theme" Target="/ppt/slideMasters/theme/theme1.xml" Id="Rd5bf25995668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781b71c56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f144b751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3ed20d10c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6bbefa01644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50dad712a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a988ec2dd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41b91d7b747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ac859c5b744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KATRINE SOLBAKKE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SOLBAKKE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−622 550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15 555 549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15 801 310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 SOLBAKKE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Lerdalsgata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922 149 313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KATRINE SOLBAKKE AS</a:t>
            </a:r>
          </a:p>
        </p:txBody>
      </p:sp>
    </p:spTree>
  </p:cSld>
  <p:clrMapOvr>
    <a:masterClrMapping xmlns:a="http://schemas.openxmlformats.org/drawingml/2006/main"/>
  </p:clrMapOvr>
</p:sld>
</file>