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ef872a7c8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789b7fc54496a"/>
  </p:sldMasterIdLst>
  <p:sldIdLst>
    <p:sldId xmlns:r="http://schemas.openxmlformats.org/officeDocument/2006/relationships" id="256" r:id="Re15c4bee2bd8462c"/>
    <p:sldId xmlns:r="http://schemas.openxmlformats.org/officeDocument/2006/relationships" id="257" r:id="R9b219b76b0f444b8"/>
    <p:sldId xmlns:r="http://schemas.openxmlformats.org/officeDocument/2006/relationships" id="258" r:id="Rf4d4a19e3c3d4037"/>
    <p:sldId xmlns:r="http://schemas.openxmlformats.org/officeDocument/2006/relationships" id="259" r:id="R9e0ca5eab6454708"/>
    <p:sldId xmlns:r="http://schemas.openxmlformats.org/officeDocument/2006/relationships" id="260" r:id="R4f1182494a444090"/>
    <p:sldId xmlns:r="http://schemas.openxmlformats.org/officeDocument/2006/relationships" id="261" r:id="R8ac33ed6286c4bd8"/>
    <p:sldId xmlns:r="http://schemas.openxmlformats.org/officeDocument/2006/relationships" id="262" r:id="Rf98ca266ec48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789b7fc54496a" /><Relationship Type="http://schemas.openxmlformats.org/officeDocument/2006/relationships/slide" Target="/ppt/slides/slide1.xml" Id="Re15c4bee2bd8462c" /><Relationship Type="http://schemas.openxmlformats.org/officeDocument/2006/relationships/slide" Target="/ppt/slides/slide2.xml" Id="R9b219b76b0f444b8" /><Relationship Type="http://schemas.openxmlformats.org/officeDocument/2006/relationships/slide" Target="/ppt/slides/slide3.xml" Id="Rf4d4a19e3c3d4037" /><Relationship Type="http://schemas.openxmlformats.org/officeDocument/2006/relationships/slide" Target="/ppt/slides/slide4.xml" Id="R9e0ca5eab6454708" /><Relationship Type="http://schemas.openxmlformats.org/officeDocument/2006/relationships/slide" Target="/ppt/slides/slide5.xml" Id="R4f1182494a444090" /><Relationship Type="http://schemas.openxmlformats.org/officeDocument/2006/relationships/slide" Target="/ppt/slides/slide6.xml" Id="R8ac33ed6286c4bd8" /><Relationship Type="http://schemas.openxmlformats.org/officeDocument/2006/relationships/slide" Target="/ppt/slides/slide7.xml" Id="Rf98ca266ec48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084cacb67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e3cc087704378" /><Relationship Type="http://schemas.openxmlformats.org/officeDocument/2006/relationships/theme" Target="/ppt/slideMasters/theme/theme1.xml" Id="R1d972c3e33a14b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7e3cc08770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31023707c49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1433b12f7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00e0eda6642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b5865c460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d628534b4c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aa494948642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284076636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