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8188522d3a44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38a6c67aed4a0c"/>
  </p:sldMasterIdLst>
  <p:sldIdLst>
    <p:sldId xmlns:r="http://schemas.openxmlformats.org/officeDocument/2006/relationships" id="256" r:id="R99cf59ae8389450c"/>
    <p:sldId xmlns:r="http://schemas.openxmlformats.org/officeDocument/2006/relationships" id="257" r:id="Rf16a81ced8574378"/>
    <p:sldId xmlns:r="http://schemas.openxmlformats.org/officeDocument/2006/relationships" id="258" r:id="R6879a1e5bad34d94"/>
    <p:sldId xmlns:r="http://schemas.openxmlformats.org/officeDocument/2006/relationships" id="259" r:id="R96937e8536a64658"/>
    <p:sldId xmlns:r="http://schemas.openxmlformats.org/officeDocument/2006/relationships" id="260" r:id="Rd29bdd6495cd459e"/>
    <p:sldId xmlns:r="http://schemas.openxmlformats.org/officeDocument/2006/relationships" id="261" r:id="R9b2d2d66f6a54c02"/>
    <p:sldId xmlns:r="http://schemas.openxmlformats.org/officeDocument/2006/relationships" id="262" r:id="Re8b0932ad9b64a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38a6c67aed4a0c" /><Relationship Type="http://schemas.openxmlformats.org/officeDocument/2006/relationships/slide" Target="/ppt/slides/slide1.xml" Id="R99cf59ae8389450c" /><Relationship Type="http://schemas.openxmlformats.org/officeDocument/2006/relationships/slide" Target="/ppt/slides/slide2.xml" Id="Rf16a81ced8574378" /><Relationship Type="http://schemas.openxmlformats.org/officeDocument/2006/relationships/slide" Target="/ppt/slides/slide3.xml" Id="R6879a1e5bad34d94" /><Relationship Type="http://schemas.openxmlformats.org/officeDocument/2006/relationships/slide" Target="/ppt/slides/slide4.xml" Id="R96937e8536a64658" /><Relationship Type="http://schemas.openxmlformats.org/officeDocument/2006/relationships/slide" Target="/ppt/slides/slide5.xml" Id="Rd29bdd6495cd459e" /><Relationship Type="http://schemas.openxmlformats.org/officeDocument/2006/relationships/slide" Target="/ppt/slides/slide6.xml" Id="R9b2d2d66f6a54c02" /><Relationship Type="http://schemas.openxmlformats.org/officeDocument/2006/relationships/slide" Target="/ppt/slides/slide7.xml" Id="Re8b0932ad9b64a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8adbd8ec8849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920a45cff4768" /><Relationship Type="http://schemas.openxmlformats.org/officeDocument/2006/relationships/theme" Target="/ppt/slideMasters/theme/theme1.xml" Id="R6ba5006ca01f49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9920a45cff47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fd50a28b440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86bb6c7c244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e5b4b209642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d56e922914d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ed8a3d5b746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ff3919b8644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79330dee648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BT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 BYGG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11 383 530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177 501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507 842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2 697 563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HARALD-JOHANNES STØVLAND BØ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BREDE TVETE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Furuberget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922 132 607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