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bcb5b510704e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20cacf77734f5a"/>
  </p:sldMasterIdLst>
  <p:sldIdLst>
    <p:sldId xmlns:r="http://schemas.openxmlformats.org/officeDocument/2006/relationships" id="256" r:id="R25e4242f40c24765"/>
    <p:sldId xmlns:r="http://schemas.openxmlformats.org/officeDocument/2006/relationships" id="257" r:id="R92f34911ac5b4875"/>
    <p:sldId xmlns:r="http://schemas.openxmlformats.org/officeDocument/2006/relationships" id="258" r:id="Rb5de58d918c94a09"/>
    <p:sldId xmlns:r="http://schemas.openxmlformats.org/officeDocument/2006/relationships" id="259" r:id="Rc0d58e5ee836487a"/>
    <p:sldId xmlns:r="http://schemas.openxmlformats.org/officeDocument/2006/relationships" id="260" r:id="R632b824e8edc4afa"/>
    <p:sldId xmlns:r="http://schemas.openxmlformats.org/officeDocument/2006/relationships" id="261" r:id="Re1e3d30b392f45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0cacf77734f5a" /><Relationship Type="http://schemas.openxmlformats.org/officeDocument/2006/relationships/slide" Target="/ppt/slides/slide1.xml" Id="R25e4242f40c24765" /><Relationship Type="http://schemas.openxmlformats.org/officeDocument/2006/relationships/slide" Target="/ppt/slides/slide2.xml" Id="R92f34911ac5b4875" /><Relationship Type="http://schemas.openxmlformats.org/officeDocument/2006/relationships/slide" Target="/ppt/slides/slide3.xml" Id="Rb5de58d918c94a09" /><Relationship Type="http://schemas.openxmlformats.org/officeDocument/2006/relationships/slide" Target="/ppt/slides/slide4.xml" Id="Rc0d58e5ee836487a" /><Relationship Type="http://schemas.openxmlformats.org/officeDocument/2006/relationships/slide" Target="/ppt/slides/slide5.xml" Id="R632b824e8edc4afa" /><Relationship Type="http://schemas.openxmlformats.org/officeDocument/2006/relationships/slide" Target="/ppt/slides/slide6.xml" Id="Re1e3d30b392f45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a13805306d4d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b2922a1694852" /><Relationship Type="http://schemas.openxmlformats.org/officeDocument/2006/relationships/theme" Target="/ppt/slideMasters/theme/theme1.xml" Id="R0af3c03c777c47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eb2922a16948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fff25d51346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1ce6aaf3845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c67d6259b48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96fc03b4748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0bd7eff4b41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813c57d3b4b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922 132 607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