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9e10f75aa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9648396324e34"/>
  </p:sldMasterIdLst>
  <p:sldIdLst>
    <p:sldId xmlns:r="http://schemas.openxmlformats.org/officeDocument/2006/relationships" id="256" r:id="R6ce78ceec7904695"/>
    <p:sldId xmlns:r="http://schemas.openxmlformats.org/officeDocument/2006/relationships" id="257" r:id="Rda08d8c7c6f8441b"/>
    <p:sldId xmlns:r="http://schemas.openxmlformats.org/officeDocument/2006/relationships" id="258" r:id="Ra01626ecc6194609"/>
    <p:sldId xmlns:r="http://schemas.openxmlformats.org/officeDocument/2006/relationships" id="259" r:id="R89a042a9ba6e4e05"/>
    <p:sldId xmlns:r="http://schemas.openxmlformats.org/officeDocument/2006/relationships" id="260" r:id="Rdcce4afea09a4883"/>
    <p:sldId xmlns:r="http://schemas.openxmlformats.org/officeDocument/2006/relationships" id="261" r:id="R8a81c3c262194d2d"/>
    <p:sldId xmlns:r="http://schemas.openxmlformats.org/officeDocument/2006/relationships" id="262" r:id="Ra7e33a8c45dd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9648396324e34" /><Relationship Type="http://schemas.openxmlformats.org/officeDocument/2006/relationships/slide" Target="/ppt/slides/slide1.xml" Id="R6ce78ceec7904695" /><Relationship Type="http://schemas.openxmlformats.org/officeDocument/2006/relationships/slide" Target="/ppt/slides/slide2.xml" Id="Rda08d8c7c6f8441b" /><Relationship Type="http://schemas.openxmlformats.org/officeDocument/2006/relationships/slide" Target="/ppt/slides/slide3.xml" Id="Ra01626ecc6194609" /><Relationship Type="http://schemas.openxmlformats.org/officeDocument/2006/relationships/slide" Target="/ppt/slides/slide4.xml" Id="R89a042a9ba6e4e05" /><Relationship Type="http://schemas.openxmlformats.org/officeDocument/2006/relationships/slide" Target="/ppt/slides/slide5.xml" Id="Rdcce4afea09a4883" /><Relationship Type="http://schemas.openxmlformats.org/officeDocument/2006/relationships/slide" Target="/ppt/slides/slide6.xml" Id="R8a81c3c262194d2d" /><Relationship Type="http://schemas.openxmlformats.org/officeDocument/2006/relationships/slide" Target="/ppt/slides/slide7.xml" Id="Ra7e33a8c45dd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ce4a0570745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7ac9004ac4164" /><Relationship Type="http://schemas.openxmlformats.org/officeDocument/2006/relationships/theme" Target="/ppt/slideMasters/theme/theme1.xml" Id="R65daa12ee354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7ac9004ac41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fde4cabac43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c089970f848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eb9d5a7284a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43a238866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0106393d7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7ab0ce1df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cfabfaa6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FROLAND HOLDING AS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7 299 805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KILE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HURVENES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ASKILDSEN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FRIIS CONSULT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Hurvenes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922 114 366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HOLDING AS</a:t>
            </a:r>
          </a:p>
        </p:txBody>
      </p:sp>
    </p:spTree>
  </p:cSld>
  <p:clrMapOvr>
    <a:masterClrMapping xmlns:a="http://schemas.openxmlformats.org/drawingml/2006/main"/>
  </p:clrMapOvr>
</p:sld>
</file>