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66d0ae3c6e41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f02f195fb94e22"/>
  </p:sldMasterIdLst>
  <p:sldIdLst>
    <p:sldId xmlns:r="http://schemas.openxmlformats.org/officeDocument/2006/relationships" id="256" r:id="Rd1e52b085e704755"/>
    <p:sldId xmlns:r="http://schemas.openxmlformats.org/officeDocument/2006/relationships" id="257" r:id="Re803c9f4f4ee438c"/>
    <p:sldId xmlns:r="http://schemas.openxmlformats.org/officeDocument/2006/relationships" id="258" r:id="R6202e96f36bf40cf"/>
    <p:sldId xmlns:r="http://schemas.openxmlformats.org/officeDocument/2006/relationships" id="259" r:id="R8cc8215d5e364e7d"/>
    <p:sldId xmlns:r="http://schemas.openxmlformats.org/officeDocument/2006/relationships" id="260" r:id="Rdbd038bf361341a9"/>
    <p:sldId xmlns:r="http://schemas.openxmlformats.org/officeDocument/2006/relationships" id="261" r:id="R2fb4957a72904dcb"/>
    <p:sldId xmlns:r="http://schemas.openxmlformats.org/officeDocument/2006/relationships" id="262" r:id="Re8c66b5f49084d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02f195fb94e22" /><Relationship Type="http://schemas.openxmlformats.org/officeDocument/2006/relationships/slide" Target="/ppt/slides/slide1.xml" Id="Rd1e52b085e704755" /><Relationship Type="http://schemas.openxmlformats.org/officeDocument/2006/relationships/slide" Target="/ppt/slides/slide2.xml" Id="Re803c9f4f4ee438c" /><Relationship Type="http://schemas.openxmlformats.org/officeDocument/2006/relationships/slide" Target="/ppt/slides/slide3.xml" Id="R6202e96f36bf40cf" /><Relationship Type="http://schemas.openxmlformats.org/officeDocument/2006/relationships/slide" Target="/ppt/slides/slide4.xml" Id="R8cc8215d5e364e7d" /><Relationship Type="http://schemas.openxmlformats.org/officeDocument/2006/relationships/slide" Target="/ppt/slides/slide5.xml" Id="Rdbd038bf361341a9" /><Relationship Type="http://schemas.openxmlformats.org/officeDocument/2006/relationships/slide" Target="/ppt/slides/slide6.xml" Id="R2fb4957a72904dcb" /><Relationship Type="http://schemas.openxmlformats.org/officeDocument/2006/relationships/slide" Target="/ppt/slides/slide7.xml" Id="Re8c66b5f49084d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f97b5eac24f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e6359c08a4771" /><Relationship Type="http://schemas.openxmlformats.org/officeDocument/2006/relationships/theme" Target="/ppt/slideMasters/theme/theme1.xml" Id="R1a4d2f35a3354a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1e6359c08a47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774d7810349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d52fca49542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61c91b73649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5907c64c4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3d992a9ea43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27386147f43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63eea49de49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STORM-INVEST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2 658 521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2 616 509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Thomas Hamre, Nystrandvegen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922 112 665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STORM-INVEST AS</a:t>
            </a:r>
          </a:p>
        </p:txBody>
      </p:sp>
    </p:spTree>
  </p:cSld>
  <p:clrMapOvr>
    <a:masterClrMapping xmlns:a="http://schemas.openxmlformats.org/drawingml/2006/main"/>
  </p:clrMapOvr>
</p:sld>
</file>