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73474d5ce742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6c66131ebd4429"/>
  </p:sldMasterIdLst>
  <p:sldIdLst>
    <p:sldId xmlns:r="http://schemas.openxmlformats.org/officeDocument/2006/relationships" id="256" r:id="R7bb33e85c2dc449a"/>
    <p:sldId xmlns:r="http://schemas.openxmlformats.org/officeDocument/2006/relationships" id="257" r:id="Rd2246c9831d0477b"/>
    <p:sldId xmlns:r="http://schemas.openxmlformats.org/officeDocument/2006/relationships" id="258" r:id="R18b5e10a12a242c5"/>
    <p:sldId xmlns:r="http://schemas.openxmlformats.org/officeDocument/2006/relationships" id="259" r:id="R284d24f685b74d1e"/>
    <p:sldId xmlns:r="http://schemas.openxmlformats.org/officeDocument/2006/relationships" id="260" r:id="R7fd0d582514a4e70"/>
    <p:sldId xmlns:r="http://schemas.openxmlformats.org/officeDocument/2006/relationships" id="261" r:id="R5ee83c83f25645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6c66131ebd4429" /><Relationship Type="http://schemas.openxmlformats.org/officeDocument/2006/relationships/slide" Target="/ppt/slides/slide1.xml" Id="R7bb33e85c2dc449a" /><Relationship Type="http://schemas.openxmlformats.org/officeDocument/2006/relationships/slide" Target="/ppt/slides/slide2.xml" Id="Rd2246c9831d0477b" /><Relationship Type="http://schemas.openxmlformats.org/officeDocument/2006/relationships/slide" Target="/ppt/slides/slide3.xml" Id="R18b5e10a12a242c5" /><Relationship Type="http://schemas.openxmlformats.org/officeDocument/2006/relationships/slide" Target="/ppt/slides/slide4.xml" Id="R284d24f685b74d1e" /><Relationship Type="http://schemas.openxmlformats.org/officeDocument/2006/relationships/slide" Target="/ppt/slides/slide5.xml" Id="R7fd0d582514a4e70" /><Relationship Type="http://schemas.openxmlformats.org/officeDocument/2006/relationships/slide" Target="/ppt/slides/slide6.xml" Id="R5ee83c83f25645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86e093f2fb47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5069941654fa5" /><Relationship Type="http://schemas.openxmlformats.org/officeDocument/2006/relationships/theme" Target="/ppt/slideMasters/theme/theme1.xml" Id="R596d4d94b7094f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c5069941654f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6181b90c043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886ad835d41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fa78ba26d47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fc20292b148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23c40ca674f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db3fe39af4e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DB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DB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922 098 069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 SERVICES AS</a:t>
            </a:r>
          </a:p>
        </p:txBody>
      </p:sp>
    </p:spTree>
  </p:cSld>
  <p:clrMapOvr>
    <a:masterClrMapping xmlns:a="http://schemas.openxmlformats.org/drawingml/2006/main"/>
  </p:clrMapOvr>
</p:sld>
</file>