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4fc74811b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b699032394e67"/>
  </p:sldMasterIdLst>
  <p:sldIdLst>
    <p:sldId xmlns:r="http://schemas.openxmlformats.org/officeDocument/2006/relationships" id="256" r:id="Rfc4f7fddf72c438d"/>
    <p:sldId xmlns:r="http://schemas.openxmlformats.org/officeDocument/2006/relationships" id="257" r:id="Re7974b3516794c30"/>
    <p:sldId xmlns:r="http://schemas.openxmlformats.org/officeDocument/2006/relationships" id="258" r:id="Rcb3b15d385bf484c"/>
    <p:sldId xmlns:r="http://schemas.openxmlformats.org/officeDocument/2006/relationships" id="259" r:id="R3cf86a744c214da3"/>
    <p:sldId xmlns:r="http://schemas.openxmlformats.org/officeDocument/2006/relationships" id="260" r:id="Rdea7dee280a448ce"/>
    <p:sldId xmlns:r="http://schemas.openxmlformats.org/officeDocument/2006/relationships" id="261" r:id="R2d490e2b52504705"/>
    <p:sldId xmlns:r="http://schemas.openxmlformats.org/officeDocument/2006/relationships" id="262" r:id="R9a34f37ab99c4a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b699032394e67" /><Relationship Type="http://schemas.openxmlformats.org/officeDocument/2006/relationships/slide" Target="/ppt/slides/slide1.xml" Id="Rfc4f7fddf72c438d" /><Relationship Type="http://schemas.openxmlformats.org/officeDocument/2006/relationships/slide" Target="/ppt/slides/slide2.xml" Id="Re7974b3516794c30" /><Relationship Type="http://schemas.openxmlformats.org/officeDocument/2006/relationships/slide" Target="/ppt/slides/slide3.xml" Id="Rcb3b15d385bf484c" /><Relationship Type="http://schemas.openxmlformats.org/officeDocument/2006/relationships/slide" Target="/ppt/slides/slide4.xml" Id="R3cf86a744c214da3" /><Relationship Type="http://schemas.openxmlformats.org/officeDocument/2006/relationships/slide" Target="/ppt/slides/slide5.xml" Id="Rdea7dee280a448ce" /><Relationship Type="http://schemas.openxmlformats.org/officeDocument/2006/relationships/slide" Target="/ppt/slides/slide6.xml" Id="R2d490e2b52504705" /><Relationship Type="http://schemas.openxmlformats.org/officeDocument/2006/relationships/slide" Target="/ppt/slides/slide7.xml" Id="R9a34f37ab99c4a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aaa6c18da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997506644fe8" /><Relationship Type="http://schemas.openxmlformats.org/officeDocument/2006/relationships/theme" Target="/ppt/slideMasters/theme/theme1.xml" Id="Rccf2eaa6cafd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c99750664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03f892e24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bb33a93cf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908db7daf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78db62dd04b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129b805e9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201c3c7f49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0e8a63f17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GODVIK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MYGE KJARTAN  –  92,3 %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AAGNES TOBIAS TANGEN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922 096 899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GODVIK INVEST AS</a:t>
            </a:r>
          </a:p>
        </p:txBody>
      </p:sp>
    </p:spTree>
  </p:cSld>
  <p:clrMapOvr>
    <a:masterClrMapping xmlns:a="http://schemas.openxmlformats.org/drawingml/2006/main"/>
  </p:clrMapOvr>
</p:sld>
</file>