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5cd3edb75a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70ff1978c48fc"/>
  </p:sldMasterIdLst>
  <p:sldIdLst>
    <p:sldId xmlns:r="http://schemas.openxmlformats.org/officeDocument/2006/relationships" id="256" r:id="Rd671e238801e49f5"/>
    <p:sldId xmlns:r="http://schemas.openxmlformats.org/officeDocument/2006/relationships" id="257" r:id="R9a34744a1cfa4694"/>
    <p:sldId xmlns:r="http://schemas.openxmlformats.org/officeDocument/2006/relationships" id="258" r:id="R2387ec9ce8d24eb2"/>
    <p:sldId xmlns:r="http://schemas.openxmlformats.org/officeDocument/2006/relationships" id="259" r:id="R6d4af7a6bc0a4ec7"/>
    <p:sldId xmlns:r="http://schemas.openxmlformats.org/officeDocument/2006/relationships" id="260" r:id="Rde3c9198d3f144dc"/>
    <p:sldId xmlns:r="http://schemas.openxmlformats.org/officeDocument/2006/relationships" id="261" r:id="R9ab305199b6049ba"/>
    <p:sldId xmlns:r="http://schemas.openxmlformats.org/officeDocument/2006/relationships" id="262" r:id="R55343fdf18f4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70ff1978c48fc" /><Relationship Type="http://schemas.openxmlformats.org/officeDocument/2006/relationships/slide" Target="/ppt/slides/slide1.xml" Id="Rd671e238801e49f5" /><Relationship Type="http://schemas.openxmlformats.org/officeDocument/2006/relationships/slide" Target="/ppt/slides/slide2.xml" Id="R9a34744a1cfa4694" /><Relationship Type="http://schemas.openxmlformats.org/officeDocument/2006/relationships/slide" Target="/ppt/slides/slide3.xml" Id="R2387ec9ce8d24eb2" /><Relationship Type="http://schemas.openxmlformats.org/officeDocument/2006/relationships/slide" Target="/ppt/slides/slide4.xml" Id="R6d4af7a6bc0a4ec7" /><Relationship Type="http://schemas.openxmlformats.org/officeDocument/2006/relationships/slide" Target="/ppt/slides/slide5.xml" Id="Rde3c9198d3f144dc" /><Relationship Type="http://schemas.openxmlformats.org/officeDocument/2006/relationships/slide" Target="/ppt/slides/slide6.xml" Id="R9ab305199b6049ba" /><Relationship Type="http://schemas.openxmlformats.org/officeDocument/2006/relationships/slide" Target="/ppt/slides/slide7.xml" Id="R55343fdf18f4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2d81bb912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f95c955154d06" /><Relationship Type="http://schemas.openxmlformats.org/officeDocument/2006/relationships/theme" Target="/ppt/slideMasters/theme/theme1.xml" Id="R3b01231030b1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f95c95515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f10198354f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bfbfd28ca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59470cdc9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eb9d31bdf4b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af822bb85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d84e4c847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0bb8d4c854f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EIKELAND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BYGG OG EIENDOM AS ble etablert [år] og holder til i Tertnes.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EIKELAND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Haukedalsveien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5113 Tertnes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922 096 546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EIKELAND BYGG OG EIENDOM AS</a:t>
            </a:r>
          </a:p>
        </p:txBody>
      </p:sp>
    </p:spTree>
  </p:cSld>
  <p:clrMapOvr>
    <a:masterClrMapping xmlns:a="http://schemas.openxmlformats.org/drawingml/2006/main"/>
  </p:clrMapOvr>
</p:sld>
</file>